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65" r:id="rId5"/>
    <p:sldId id="266" r:id="rId6"/>
    <p:sldId id="267" r:id="rId7"/>
    <p:sldId id="268" r:id="rId8"/>
    <p:sldId id="258" r:id="rId9"/>
    <p:sldId id="260" r:id="rId10"/>
    <p:sldId id="261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png"/><Relationship Id="rId3" Type="http://schemas.openxmlformats.org/officeDocument/2006/relationships/hyperlink" Target="http://www.culture.pskov.ru/img/ru/20060329122044.jpg" TargetMode="External"/><Relationship Id="rId7" Type="http://schemas.openxmlformats.org/officeDocument/2006/relationships/hyperlink" Target="http://www.geocaching.su/photos/areas/18444.jpg" TargetMode="External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86;&#1074;&#1072;&#1083;&#1077;&#1074;&#1089;&#1082;&#1072;&#1103;%20&#1057;.&#1042;\CMNTY_01.MID" TargetMode="External"/><Relationship Id="rId6" Type="http://schemas.openxmlformats.org/officeDocument/2006/relationships/image" Target="../media/image32.jpeg"/><Relationship Id="rId11" Type="http://schemas.openxmlformats.org/officeDocument/2006/relationships/hyperlink" Target="http://www.geocaching.su/photos/areas/18443.jpg" TargetMode="External"/><Relationship Id="rId5" Type="http://schemas.openxmlformats.org/officeDocument/2006/relationships/hyperlink" Target="http://www.geocaching.su/photos/areas/18445.jpg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www.geocaching.su/photos/caches/452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eocaching.su/photos/areas/1844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www.culture.pskov.ru/img/ru/2006032912182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86;&#1074;&#1072;&#1083;&#1077;&#1074;&#1089;&#1082;&#1072;&#1103;%20&#1057;.&#1042;\CMNTY_01.MID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culture.pskov.ru/img/ru/20060329121827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www.culture.pskov.ru/img/ru/20060329122043.jpg" TargetMode="External"/><Relationship Id="rId3" Type="http://schemas.openxmlformats.org/officeDocument/2006/relationships/hyperlink" Target="http://www.culture.pskov.ru/img/ru/20060329121858.jpg" TargetMode="External"/><Relationship Id="rId7" Type="http://schemas.openxmlformats.org/officeDocument/2006/relationships/hyperlink" Target="http://www.culture.pskov.ru/img/ru/20060329121748.jpg" TargetMode="External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jpeg"/><Relationship Id="rId1" Type="http://schemas.openxmlformats.org/officeDocument/2006/relationships/audio" Target="file:///E:\&#1050;&#1086;&#1074;&#1072;&#1083;&#1077;&#1074;&#1089;&#1082;&#1072;&#1103;%20&#1057;.&#1042;\CMNTY_01.MID" TargetMode="External"/><Relationship Id="rId6" Type="http://schemas.openxmlformats.org/officeDocument/2006/relationships/image" Target="../media/image24.jpeg"/><Relationship Id="rId11" Type="http://schemas.openxmlformats.org/officeDocument/2006/relationships/hyperlink" Target="http://www.culture.pskov.ru/img/ru/20060329121856.jpg" TargetMode="External"/><Relationship Id="rId5" Type="http://schemas.openxmlformats.org/officeDocument/2006/relationships/hyperlink" Target="http://www.culture.pskov.ru/img/ru/20060329121747.jpg" TargetMode="External"/><Relationship Id="rId15" Type="http://schemas.openxmlformats.org/officeDocument/2006/relationships/hyperlink" Target="http://www.geocaching.su/photos/areas/18446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www.culture.pskov.ru/img/ru/20060329121857.jpg" TargetMode="External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3352800"/>
            <a:ext cx="5257800" cy="279918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</a:t>
            </a:r>
            <a:r>
              <a:rPr lang="en-US" sz="5400" b="1" dirty="0" smtClean="0"/>
              <a:t>   </a:t>
            </a:r>
            <a:r>
              <a:rPr lang="ru-RU" sz="5400" b="1" dirty="0" smtClean="0"/>
              <a:t>Софьи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en-US" sz="5400" b="1" dirty="0" smtClean="0"/>
              <a:t> </a:t>
            </a:r>
            <a:r>
              <a:rPr lang="ru-RU" sz="5400" b="1" dirty="0" smtClean="0"/>
              <a:t>Васильевны</a:t>
            </a:r>
            <a:br>
              <a:rPr lang="ru-RU" sz="5400" b="1" dirty="0" smtClean="0"/>
            </a:br>
            <a:r>
              <a:rPr lang="en-US" sz="5400" b="1" dirty="0" smtClean="0"/>
              <a:t> </a:t>
            </a:r>
            <a:r>
              <a:rPr lang="ru-RU" sz="5400" b="1" dirty="0" smtClean="0"/>
              <a:t>Ковалевской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609600"/>
            <a:ext cx="4953000" cy="1981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 </a:t>
            </a:r>
            <a:r>
              <a:rPr lang="en-US" sz="3600" b="1" dirty="0" smtClean="0"/>
              <a:t>3 </a:t>
            </a:r>
            <a:r>
              <a:rPr lang="ru-RU" sz="3600" b="1" dirty="0" smtClean="0"/>
              <a:t>января</a:t>
            </a:r>
            <a:r>
              <a:rPr lang="en-US" sz="3600" b="1" dirty="0" smtClean="0"/>
              <a:t> 2010</a:t>
            </a:r>
            <a:endParaRPr lang="ru-RU" sz="3600" b="1" dirty="0" smtClean="0"/>
          </a:p>
          <a:p>
            <a:r>
              <a:rPr lang="ru-RU" sz="3600" b="1" dirty="0" smtClean="0"/>
              <a:t> исполняется 160 лет </a:t>
            </a:r>
          </a:p>
          <a:p>
            <a:r>
              <a:rPr lang="ru-RU" sz="3600" b="1" dirty="0" smtClean="0"/>
              <a:t>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 со дня рождения</a:t>
            </a: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ulture.pskov.ru/docs/small/20060329122044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47800"/>
            <a:ext cx="228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geocaching.su/photos/areas/thumbnails/18445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5052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eocaching.su/photos/areas/thumbnails/18444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eocaching.su/photos/caches/thumbnails/4523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28194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eocaching.su/photos/areas/thumbnails/18443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7620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MNTY_0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228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3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937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Предмет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математика</a:t>
            </a: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 настолько серьёзен, что нельзя упустить случая сделать его занимательным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Паскаль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141663"/>
            <a:ext cx="6350000" cy="40005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3078" name="Picture 6" descr="i16338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48125" cy="2695575"/>
          </a:xfrm>
          <a:prstGeom prst="rect">
            <a:avLst/>
          </a:prstGeom>
          <a:noFill/>
        </p:spPr>
      </p:pic>
      <p:pic>
        <p:nvPicPr>
          <p:cNvPr id="3081" name="Picture 9" descr="50ca9d08e0c9671ee4f656e1ee33735f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6565900" cy="3201988"/>
          </a:xfrm>
          <a:prstGeom prst="rect">
            <a:avLst/>
          </a:prstGeom>
          <a:noFill/>
        </p:spPr>
      </p:pic>
      <p:pic>
        <p:nvPicPr>
          <p:cNvPr id="3080" name="Picture 8" descr="IMG_15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74938"/>
            <a:ext cx="5580063" cy="418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eocaching.su/photos/areas/thumbnails/1844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2286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Полибино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Великолукский район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2076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33375"/>
            <a:ext cx="4762500" cy="635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3500438"/>
            <a:ext cx="40941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i="1"/>
              <a:t>Остроградский Михаил Васильевич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eierstrass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725" y="260350"/>
            <a:ext cx="5957888" cy="626427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612775" y="5240338"/>
            <a:ext cx="3609975" cy="1617662"/>
          </a:xfrm>
        </p:spPr>
        <p:txBody>
          <a:bodyPr/>
          <a:lstStyle/>
          <a:p>
            <a:pPr algn="r">
              <a:buFontTx/>
              <a:buNone/>
            </a:pPr>
            <a:r>
              <a:rPr lang="ru-RU"/>
              <a:t>   Карл Вейерштрасс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4086225" cy="2179638"/>
        </p:xfrm>
        <a:graphic>
          <a:graphicData uri="http://schemas.openxmlformats.org/presentationml/2006/ole">
            <p:oleObj spid="_x0000_s1026" name="Формула" r:id="rId3" imgW="380880" imgH="203040" progId="Equation.3">
              <p:embed/>
            </p:oleObj>
          </a:graphicData>
        </a:graphic>
      </p:graphicFrame>
      <p:pic>
        <p:nvPicPr>
          <p:cNvPr id="8201" name="Picture 9" descr="47266341_1249734668_saturn400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9592">
            <a:off x="0" y="2708275"/>
            <a:ext cx="4464050" cy="4464050"/>
          </a:xfrm>
          <a:prstGeom prst="rect">
            <a:avLst/>
          </a:prstGeom>
          <a:noFill/>
        </p:spPr>
      </p:pic>
      <p:pic>
        <p:nvPicPr>
          <p:cNvPr id="8202" name="Picture 10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1800" y="-242888"/>
            <a:ext cx="4902200" cy="4967288"/>
          </a:xfrm>
          <a:prstGeom prst="rect">
            <a:avLst/>
          </a:prstGeom>
          <a:noFill/>
        </p:spPr>
      </p:pic>
      <p:graphicFrame>
        <p:nvGraphicFramePr>
          <p:cNvPr id="819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508625" y="1268413"/>
          <a:ext cx="2784475" cy="5876925"/>
        </p:xfrm>
        <a:graphic>
          <a:graphicData uri="http://schemas.openxmlformats.org/presentationml/2006/ole">
            <p:oleObj spid="_x0000_s1027" name="Формула" r:id="rId6" imgW="228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3352800"/>
            <a:ext cx="5257800" cy="279918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</a:t>
            </a:r>
            <a:r>
              <a:rPr lang="en-US" sz="5400" b="1" dirty="0" smtClean="0"/>
              <a:t>   </a:t>
            </a:r>
            <a:r>
              <a:rPr lang="ru-RU" sz="5400" b="1" dirty="0" smtClean="0"/>
              <a:t>Софьи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en-US" sz="5400" b="1" dirty="0" smtClean="0"/>
              <a:t> </a:t>
            </a:r>
            <a:r>
              <a:rPr lang="ru-RU" sz="5400" b="1" dirty="0" smtClean="0"/>
              <a:t>Васильевны</a:t>
            </a:r>
            <a:br>
              <a:rPr lang="ru-RU" sz="5400" b="1" dirty="0" smtClean="0"/>
            </a:br>
            <a:r>
              <a:rPr lang="en-US" sz="5400" b="1" dirty="0" smtClean="0"/>
              <a:t> </a:t>
            </a:r>
            <a:r>
              <a:rPr lang="ru-RU" sz="5400" b="1" dirty="0" smtClean="0"/>
              <a:t>Ковалевской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609600"/>
            <a:ext cx="4953000" cy="19812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 </a:t>
            </a:r>
            <a:r>
              <a:rPr lang="en-US" sz="3600" b="1" dirty="0" smtClean="0"/>
              <a:t>3 </a:t>
            </a:r>
            <a:r>
              <a:rPr lang="ru-RU" sz="3600" b="1" dirty="0" smtClean="0"/>
              <a:t>января</a:t>
            </a:r>
            <a:r>
              <a:rPr lang="en-US" sz="3600" b="1" dirty="0" smtClean="0"/>
              <a:t> 2010</a:t>
            </a:r>
            <a:endParaRPr lang="ru-RU" sz="3600" b="1" dirty="0" smtClean="0"/>
          </a:p>
          <a:p>
            <a:r>
              <a:rPr lang="ru-RU" sz="3600" b="1" dirty="0" smtClean="0"/>
              <a:t> исполняется 160 лет </a:t>
            </a:r>
          </a:p>
          <a:p>
            <a:r>
              <a:rPr lang="ru-RU" sz="3600" b="1" dirty="0" smtClean="0"/>
              <a:t>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 со дня рождения</a:t>
            </a: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ей Софьи Ковалевс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733800" cy="312420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Музей С. Ковалевско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57200"/>
            <a:ext cx="2895600" cy="40386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Парк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971800"/>
            <a:ext cx="2743200" cy="35052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Музей С. Ковалевской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810000"/>
            <a:ext cx="4267200" cy="28194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www.culture.pskov.ru/docs/small/20060329121825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600200"/>
            <a:ext cx="3048000" cy="22860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www.culture.pskov.ru/docs/small/20060329121827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3733800"/>
            <a:ext cx="1676400" cy="297180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48400" y="5334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д.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Полибино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CMNTY_0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37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6096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Полибино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www.culture.pskov.ru/docs/small/20060329121858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ulture.pskov.ru/docs/small/20060329121747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858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ulture.pskov.ru/docs/small/20060329121748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762000"/>
            <a:ext cx="1911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ulture.pskov.ru/docs/small/20060329121857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800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ulture.pskov.ru/docs/small/20060329121856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0386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ulture.pskov.ru/docs/small/20060329122043.jpg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53200" y="3962400"/>
            <a:ext cx="152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eocaching.su/photos/areas/thumbnails/18446.jpg">
            <a:hlinkClick r:id="rId15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52800" y="1524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MNTY_0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5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65</Words>
  <PresentationFormat>Экран (4:3)</PresentationFormat>
  <Paragraphs>19</Paragraphs>
  <Slides>11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Формула</vt:lpstr>
      <vt:lpstr>        Софьи   Васильевны  Ковалевской</vt:lpstr>
      <vt:lpstr> </vt:lpstr>
      <vt:lpstr>Слайд 3</vt:lpstr>
      <vt:lpstr>Слайд 4</vt:lpstr>
      <vt:lpstr> </vt:lpstr>
      <vt:lpstr>  </vt:lpstr>
      <vt:lpstr>        Софьи   Васильевны  Ковалевской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Софьи  Васильевны Ковалевской</dc:title>
  <cp:lastModifiedBy>Apple</cp:lastModifiedBy>
  <cp:revision>14</cp:revision>
  <dcterms:modified xsi:type="dcterms:W3CDTF">2009-11-24T12:07:09Z</dcterms:modified>
</cp:coreProperties>
</file>