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0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B78B-BEB4-45E5-9B05-17FAB770971F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C51B-F5CC-4F03-90AE-5BE3FEA727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2" Type="http://schemas.openxmlformats.org/officeDocument/2006/relationships/audio" Target="file:///C:\Users\Lenovo\Desktop\&#1054;&#1084;&#1072;&#1088;%20&#1061;&#1072;&#1081;&#1103;&#1084;\&#1040;&#1051;&#1045;&#1050;&#1057;&#1040;&#1053;&#1044;&#1056;_&#1057;&#1059;&#1061;&#1040;&#1053;&#1054;&#1042;_-_&#1056;&#1086;&#1084;&#1072;&#1085;&#1089;_&#1089;&#1090;&#1072;&#1088;&#1086;&#1089;&#1090;&#1080;__&#1054;.&#1061;&#1072;&#1081;&#1103;&#1084;_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Поэт Востока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Один из величайших учёных древности: математик, астроном и астролог Омар Хайям был величайшим поэтом </a:t>
            </a:r>
            <a:r>
              <a:rPr lang="ru-RU" sz="1800" dirty="0" err="1" smtClean="0">
                <a:solidFill>
                  <a:srgbClr val="FF0000"/>
                </a:solidFill>
              </a:rPr>
              <a:t>древности.Его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замечательные мудрые четверостишия (</a:t>
            </a:r>
            <a:r>
              <a:rPr lang="ru-RU" sz="1800" dirty="0" err="1" smtClean="0">
                <a:solidFill>
                  <a:srgbClr val="FF0000"/>
                </a:solidFill>
              </a:rPr>
              <a:t>рубаи</a:t>
            </a:r>
            <a:r>
              <a:rPr lang="ru-RU" sz="1800" dirty="0" smtClean="0">
                <a:solidFill>
                  <a:srgbClr val="FF0000"/>
                </a:solidFill>
              </a:rPr>
              <a:t>) переведены на большинство современных языков мира.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Омар Хайям\omar_khayam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5164142" cy="6858048"/>
          </a:xfrm>
          <a:prstGeom prst="rect">
            <a:avLst/>
          </a:prstGeom>
          <a:noFill/>
        </p:spPr>
      </p:pic>
      <p:pic>
        <p:nvPicPr>
          <p:cNvPr id="11" name="~PP2913.WAV">
            <a:hlinkClick r:id="" action="ppaction://media"/>
          </p:cNvPr>
          <p:cNvPicPr>
            <a:picLocks noRot="1" noChangeAspect="1"/>
          </p:cNvPicPr>
          <p:nvPr>
            <a:wavAudioFile r:embed="rId1" name="~PP291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5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Омар Хайям\280px-Khayam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4643470" cy="5778532"/>
          </a:xfrm>
          <a:prstGeom prst="rect">
            <a:avLst/>
          </a:prstGeom>
          <a:noFill/>
        </p:spPr>
      </p:pic>
      <p:pic>
        <p:nvPicPr>
          <p:cNvPr id="5" name="~PP1413.WAV">
            <a:hlinkClick r:id="" action="ppaction://media"/>
          </p:cNvPr>
          <p:cNvPicPr>
            <a:picLocks noRot="1" noChangeAspect="1"/>
          </p:cNvPicPr>
          <p:nvPr>
            <a:wavAudioFile r:embed="rId1" name="~PP141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Омар Хайям\0_72e32_b8619c0d_XL.we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29"/>
            <a:ext cx="4929222" cy="6072230"/>
          </a:xfrm>
          <a:prstGeom prst="rect">
            <a:avLst/>
          </a:prstGeom>
          <a:noFill/>
        </p:spPr>
      </p:pic>
      <p:pic>
        <p:nvPicPr>
          <p:cNvPr id="5" name="АЛЕКСАНДР_СУХАНОВ_-_Романс_старости__О.Хайям_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6" name="~PP2462.WAV">
            <a:hlinkClick r:id="" action="ppaction://media"/>
          </p:cNvPr>
          <p:cNvPicPr>
            <a:picLocks noRot="1" noChangeAspect="1"/>
          </p:cNvPicPr>
          <p:nvPr>
            <a:wavAudioFile r:embed="rId3" name="~PP2462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2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          КОНЕЦ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dirty="0" smtClean="0"/>
              <a:t>Романс на стихи Омара Хайяма исполнил Александр</a:t>
            </a:r>
            <a:br>
              <a:rPr lang="ru-RU" sz="2400" dirty="0" smtClean="0"/>
            </a:br>
            <a:r>
              <a:rPr lang="ru-RU" sz="2400" dirty="0" smtClean="0"/>
              <a:t>Суханов.</a:t>
            </a:r>
            <a:br>
              <a:rPr lang="ru-RU" sz="2400" dirty="0" smtClean="0"/>
            </a:br>
            <a:r>
              <a:rPr lang="ru-RU" sz="2400" dirty="0" smtClean="0"/>
              <a:t>Презентацию подготовил В. Н. Сафонов.</a:t>
            </a:r>
            <a:endParaRPr lang="ru-RU" sz="4400" dirty="0"/>
          </a:p>
        </p:txBody>
      </p:sp>
      <p:pic>
        <p:nvPicPr>
          <p:cNvPr id="4" name="~PP1477.WAV">
            <a:hlinkClick r:id="" action="ppaction://media"/>
          </p:cNvPr>
          <p:cNvPicPr>
            <a:picLocks noRot="1" noChangeAspect="1"/>
          </p:cNvPicPr>
          <p:nvPr>
            <a:wavAudioFile r:embed="rId1" name="~PP147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Чтоб мудро жизнь прожить, знать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                            знать надобно немало.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Два важных правила запомни для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                                                      начала: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Ты лучше голодай, чем что попало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                                                            есть,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 И лучше будь один, чем вместе с кем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                                                             попало.                 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  </a:t>
            </a:r>
            <a:endParaRPr lang="ru-RU" dirty="0"/>
          </a:p>
        </p:txBody>
      </p:sp>
      <p:pic>
        <p:nvPicPr>
          <p:cNvPr id="11" name="~PP2706.WAV">
            <a:hlinkClick r:id="" action="ppaction://media"/>
          </p:cNvPr>
          <p:cNvPicPr>
            <a:picLocks noRot="1" noChangeAspect="1"/>
          </p:cNvPicPr>
          <p:nvPr>
            <a:wavAudioFile r:embed="rId1" name="~PP270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«Ад и рай – в небесах» – утверждают ханжи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Я, в себя заглянув, убедился во лжи;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Ад и рай – не круги во дворце мироздания,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Ад и рай – это две половины души.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~PP1361.WAV">
            <a:hlinkClick r:id="" action="ppaction://media"/>
          </p:cNvPr>
          <p:cNvPicPr>
            <a:picLocks noRot="1" noChangeAspect="1"/>
          </p:cNvPicPr>
          <p:nvPr>
            <a:wavAudioFile r:embed="rId1" name="~PP136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74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Тот, кто мир преподносит счастливчикам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в дар,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Остальным – за ударом наносит удар.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Не горюй, если меньше других веселился,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Будь доволен, что меньше других     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пострадал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~PP3706.WAV">
            <a:hlinkClick r:id="" action="ppaction://media"/>
          </p:cNvPr>
          <p:cNvPicPr>
            <a:picLocks noRot="1" noChangeAspect="1"/>
          </p:cNvPicPr>
          <p:nvPr>
            <a:wavAudioFile r:embed="rId1" name="~PP370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5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Много лет рассуждал я о жизни земной.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Непонятного нет для меня под луной.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Мне известно, что мне ничего неизвестно –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Вот последняя тайна, открытая мной.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~PP1081.WAV">
            <a:hlinkClick r:id="" action="ppaction://media"/>
          </p:cNvPr>
          <p:cNvPicPr>
            <a:picLocks noRot="1" noChangeAspect="1"/>
          </p:cNvPicPr>
          <p:nvPr>
            <a:wavAudioFile r:embed="rId1" name="~PP108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84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Если выпьет гора – </a:t>
            </a:r>
            <a:r>
              <a:rPr lang="ru-RU" dirty="0" err="1" smtClean="0">
                <a:solidFill>
                  <a:srgbClr val="002060"/>
                </a:solidFill>
              </a:rPr>
              <a:t>впляс</a:t>
            </a:r>
            <a:r>
              <a:rPr lang="ru-RU" dirty="0" smtClean="0">
                <a:solidFill>
                  <a:srgbClr val="002060"/>
                </a:solidFill>
              </a:rPr>
              <a:t> пойдёт и она.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Жалок тот, кто не любит хмельного вина.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 чёрту ваши запреты !Вино – это благо!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Доброта человека вином рождена.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~PP3285.WAV">
            <a:hlinkClick r:id="" action="ppaction://media"/>
          </p:cNvPr>
          <p:cNvPicPr>
            <a:picLocks noRot="1" noChangeAspect="1"/>
          </p:cNvPicPr>
          <p:nvPr>
            <a:wavAudioFile r:embed="rId1" name="~PP328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40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Изначальней</a:t>
            </a:r>
            <a:r>
              <a:rPr lang="ru-RU" dirty="0" smtClean="0"/>
              <a:t> всего остального – любовь.</a:t>
            </a:r>
            <a:br>
              <a:rPr lang="ru-RU" dirty="0" smtClean="0"/>
            </a:br>
            <a:r>
              <a:rPr lang="ru-RU" dirty="0" smtClean="0"/>
              <a:t>В песне юности первое слово – любовь.</a:t>
            </a:r>
            <a:br>
              <a:rPr lang="ru-RU" dirty="0" smtClean="0"/>
            </a:br>
            <a:r>
              <a:rPr lang="ru-RU" dirty="0" smtClean="0"/>
              <a:t>О. несведущий в мире любви горемыка!</a:t>
            </a:r>
            <a:br>
              <a:rPr lang="ru-RU" dirty="0" smtClean="0"/>
            </a:br>
            <a:r>
              <a:rPr lang="ru-RU" dirty="0" smtClean="0"/>
              <a:t>Знай, что всей нашей жизни основа –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любовь!</a:t>
            </a:r>
            <a:endParaRPr lang="ru-RU" dirty="0"/>
          </a:p>
        </p:txBody>
      </p:sp>
      <p:pic>
        <p:nvPicPr>
          <p:cNvPr id="5" name="~PP1581.WAV">
            <a:hlinkClick r:id="" action="ppaction://media"/>
          </p:cNvPr>
          <p:cNvPicPr>
            <a:picLocks noRot="1" noChangeAspect="1"/>
          </p:cNvPicPr>
          <p:nvPr>
            <a:wavAudioFile r:embed="rId1" name="~PP158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Говорят, что существует ад.</a:t>
            </a:r>
            <a:br>
              <a:rPr lang="ru-RU" dirty="0" smtClean="0"/>
            </a:br>
            <a:r>
              <a:rPr lang="ru-RU" dirty="0" smtClean="0"/>
              <a:t>В нём смола и камни, говорят.</a:t>
            </a:r>
            <a:br>
              <a:rPr lang="ru-RU" dirty="0" smtClean="0"/>
            </a:br>
            <a:r>
              <a:rPr lang="ru-RU" dirty="0" smtClean="0"/>
              <a:t>Но, коль все влюблённые в аду,</a:t>
            </a:r>
            <a:br>
              <a:rPr lang="ru-RU" dirty="0" smtClean="0"/>
            </a:br>
            <a:r>
              <a:rPr lang="ru-RU" dirty="0" smtClean="0"/>
              <a:t>Значит рай, как видно, пустоват.</a:t>
            </a:r>
            <a:endParaRPr lang="ru-RU" dirty="0"/>
          </a:p>
        </p:txBody>
      </p:sp>
      <p:pic>
        <p:nvPicPr>
          <p:cNvPr id="5" name="~PP1071.WAV">
            <a:hlinkClick r:id="" action="ppaction://media"/>
          </p:cNvPr>
          <p:cNvPicPr>
            <a:picLocks noRot="1" noChangeAspect="1"/>
          </p:cNvPicPr>
          <p:nvPr>
            <a:wavAudioFile r:embed="rId1" name="~PP107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0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Вот снова день исчез, как ветра лёгкий стон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Из нашей жизни, друг, навеки выпал он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Но я ,покуда жив, тревожится не стану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О дне, что отошёл, о дне, что не рождён.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~PP3868.WAV">
            <a:hlinkClick r:id="" action="ppaction://media"/>
          </p:cNvPr>
          <p:cNvPicPr>
            <a:picLocks noRot="1" noChangeAspect="1"/>
          </p:cNvPicPr>
          <p:nvPr>
            <a:wavAudioFile r:embed="rId1" name="~PP386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95</Words>
  <Application>Microsoft Office PowerPoint</Application>
  <PresentationFormat>Экран (4:3)</PresentationFormat>
  <Paragraphs>13</Paragraphs>
  <Slides>12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Поэт Востока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 Востока</dc:title>
  <dc:creator>Lenovo</dc:creator>
  <cp:keywords>курсы</cp:keywords>
  <cp:lastModifiedBy>Lenovo</cp:lastModifiedBy>
  <cp:revision>9</cp:revision>
  <dcterms:created xsi:type="dcterms:W3CDTF">2012-01-07T19:09:46Z</dcterms:created>
  <dcterms:modified xsi:type="dcterms:W3CDTF">2012-01-07T20:38:28Z</dcterms:modified>
</cp:coreProperties>
</file>