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20F7-68D5-4B14-ABAC-6D45E6499D9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EEAD-5436-48F9-98CF-898E43976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42876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Olietta script-Poesia" pitchFamily="2" charset="0"/>
              </a:rPr>
              <a:t>Мир древен, а </a:t>
            </a:r>
            <a:r>
              <a:rPr lang="ru-RU" sz="7200" dirty="0" smtClean="0">
                <a:latin typeface="Olietta script-Poesia" pitchFamily="2" charset="0"/>
              </a:rPr>
              <a:t>логика</a:t>
            </a:r>
            <a:r>
              <a:rPr lang="ru-RU" sz="6000" dirty="0" smtClean="0">
                <a:latin typeface="Olietta script-Poesia" pitchFamily="2" charset="0"/>
              </a:rPr>
              <a:t> – вечна.</a:t>
            </a:r>
            <a:endParaRPr lang="ru-RU" sz="6000" dirty="0">
              <a:latin typeface="Olietta script-Poesia" pitchFamily="2" charset="0"/>
            </a:endParaRPr>
          </a:p>
        </p:txBody>
      </p:sp>
      <p:pic>
        <p:nvPicPr>
          <p:cNvPr id="6" name="Содержимое 5" descr="789px-Gregor_Reisch,_Margarita_Philosophica,_Typus_Log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857364"/>
            <a:ext cx="3714776" cy="48164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ru-RU" dirty="0" smtClean="0"/>
              <a:t>отрывок из Фауста</a:t>
            </a:r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57158" y="5000636"/>
            <a:ext cx="4143404" cy="1500198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Olietta script-Poesia" pitchFamily="2" charset="0"/>
              </a:rPr>
              <a:t>        </a:t>
            </a:r>
            <a:r>
              <a:rPr lang="ru-RU" sz="4800" dirty="0" smtClean="0">
                <a:latin typeface="Olietta script-Poesia" pitchFamily="2" charset="0"/>
              </a:rPr>
              <a:t>И.Гёте</a:t>
            </a:r>
            <a:endParaRPr lang="ru-RU" sz="4800" dirty="0">
              <a:latin typeface="Olietta script-Poesia" pitchFamily="2" charset="0"/>
            </a:endParaRPr>
          </a:p>
        </p:txBody>
      </p:sp>
      <p:pic>
        <p:nvPicPr>
          <p:cNvPr id="11" name="Содержимое 10" descr="68446650_mephistophel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342106"/>
            <a:ext cx="5214974" cy="6158728"/>
          </a:xfrm>
          <a:prstGeom prst="roundRect">
            <a:avLst>
              <a:gd name="adj" fmla="val 8601"/>
            </a:avLst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15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Мир древен, а логика – вечна.</vt:lpstr>
      <vt:lpstr>&lt;отрывок из Фауста&gt;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логику</dc:title>
  <dc:creator>АД</dc:creator>
  <cp:lastModifiedBy>ЕЛЕРА</cp:lastModifiedBy>
  <cp:revision>3</cp:revision>
  <dcterms:created xsi:type="dcterms:W3CDTF">2012-04-18T16:56:39Z</dcterms:created>
  <dcterms:modified xsi:type="dcterms:W3CDTF">2012-04-19T09:36:32Z</dcterms:modified>
</cp:coreProperties>
</file>