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</p:sldMasterIdLst>
  <p:notesMasterIdLst>
    <p:notesMasterId r:id="rId36"/>
  </p:notesMasterIdLst>
  <p:sldIdLst>
    <p:sldId id="257" r:id="rId4"/>
    <p:sldId id="260" r:id="rId5"/>
    <p:sldId id="258" r:id="rId6"/>
    <p:sldId id="259" r:id="rId7"/>
    <p:sldId id="264" r:id="rId8"/>
    <p:sldId id="313" r:id="rId9"/>
    <p:sldId id="331" r:id="rId10"/>
    <p:sldId id="270" r:id="rId11"/>
    <p:sldId id="283" r:id="rId12"/>
    <p:sldId id="284" r:id="rId13"/>
    <p:sldId id="286" r:id="rId14"/>
    <p:sldId id="333" r:id="rId15"/>
    <p:sldId id="323" r:id="rId16"/>
    <p:sldId id="345" r:id="rId17"/>
    <p:sldId id="337" r:id="rId18"/>
    <p:sldId id="328" r:id="rId19"/>
    <p:sldId id="339" r:id="rId20"/>
    <p:sldId id="330" r:id="rId21"/>
    <p:sldId id="329" r:id="rId22"/>
    <p:sldId id="322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2" r:id="rId32"/>
    <p:sldId id="281" r:id="rId33"/>
    <p:sldId id="340" r:id="rId34"/>
    <p:sldId id="26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9DDE4-5AE3-479E-B532-38554E1018E9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0CA5F-3B0D-4BC4-A95E-EF777E761F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CA5F-3B0D-4BC4-A95E-EF777E761F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CA5F-3B0D-4BC4-A95E-EF777E761F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0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0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41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2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0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37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629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5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61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89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77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94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64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5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73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0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8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51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64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3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6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9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28.11.2012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2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internet.ru/journal_proc.php?action=redirect&amp;url=http://luntiki.ru/blog/masterclass/2093.html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6600" b="1" dirty="0" smtClean="0">
                <a:latin typeface="Monotype Corsiva" pitchFamily="66" charset="0"/>
              </a:rPr>
              <a:t>АППЛИКАЦИЯ   НА ПЕНОПЛАСТЕ»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6400800" cy="1752600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Мастер – класс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Тема: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ntiki.ru/uploads/images/1/8/b/b/25/521cf173b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50059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80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80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Подготовьте заднюю сторону будущей картины, прикрепите петельку, чтобы ее можно было повесить на стену.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5" descr="http://luntiki.ru/uploads/images/2/a/3/9/25/693efd8f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41775" cy="4355115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45029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" name="Рисунок 14" descr="http://luntiki.ru/uploads/images/6/9/0/7/25/4890e83f5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572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Теперь переходим к самому интересному. Берем кусочек ткани (место, куда будет помещена ткань, нужно предварительно смазать клеем) и при помощи шила вставляем его края в канавки, прорезанные ножом. </a:t>
            </a:r>
          </a:p>
          <a:p>
            <a:r>
              <a:rPr lang="ru-RU" dirty="0" smtClean="0"/>
              <a:t>Лишнюю ткань, которая осталась по краям почти уже готовой аппликации, просто обрезаем аккуратно ножницами</a:t>
            </a:r>
          </a:p>
          <a:p>
            <a:r>
              <a:rPr lang="ru-RU" dirty="0" smtClean="0"/>
              <a:t>Таким же образом «разукрашиваем» и остальные детали нашей обложки. Выполненная в такой технике, аппликация получается очень привлекательной — ничего ни откуда не торчит, все ровненько и аккуратненько.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 </a:t>
            </a:r>
            <a:r>
              <a:rPr lang="ru-RU" sz="2700" dirty="0" smtClean="0"/>
              <a:t>Нанесите рисунок на пенопласт и прорежьте аккуратно ножом все линии: 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luntiki.ru/uploads/images/4/c/d/8/25/405e8f0a9d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57364"/>
            <a:ext cx="4040188" cy="392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luntiki.ru/uploads/images/4/7/5/1/25/742dbda876.jpg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5025" y="1857364"/>
            <a:ext cx="4041775" cy="39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643734" cy="498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84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6262746" cy="469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26" y="857232"/>
            <a:ext cx="695329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Такое панно смотрится эффектно, если оно в рамке.</a:t>
            </a:r>
            <a:endParaRPr lang="ru-RU" sz="4000" dirty="0"/>
          </a:p>
        </p:txBody>
      </p:sp>
      <p:pic>
        <p:nvPicPr>
          <p:cNvPr id="5" name="Рисунок 199" descr="http://detpodelki.ucoz.ru/_fr/4/0783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74984"/>
            <a:ext cx="3929089" cy="3901992"/>
          </a:xfrm>
          <a:prstGeom prst="rect">
            <a:avLst/>
          </a:prstGeom>
          <a:noFill/>
        </p:spPr>
      </p:pic>
      <p:pic>
        <p:nvPicPr>
          <p:cNvPr id="6" name="Рисунок 200" descr="http://detpodelki.ucoz.ru/_fr/4/33348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98954"/>
            <a:ext cx="4157042" cy="4044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413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Для рамки нужен большой кусок ткани. От края пенопласта отступите 5 см (ширина рамки) и сделайте прорези. Положите пенопласт на изнаночную сторону ткани и заправьте края в прорези. Лишнее срежьте.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7" y="1071546"/>
            <a:ext cx="64770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1588" algn="ctr">
              <a:lnSpc>
                <a:spcPct val="90000"/>
              </a:lnSpc>
              <a:buNone/>
              <a:defRPr/>
            </a:pPr>
            <a:r>
              <a:rPr lang="ru-RU" dirty="0" smtClean="0"/>
              <a:t>Мастер - класс подготовила учитель технологии</a:t>
            </a:r>
          </a:p>
          <a:p>
            <a:pPr marL="274320" indent="-274320" algn="ctr">
              <a:lnSpc>
                <a:spcPct val="90000"/>
              </a:lnSpc>
              <a:buNone/>
              <a:defRPr/>
            </a:pPr>
            <a:r>
              <a:rPr lang="ru-RU" dirty="0" smtClean="0"/>
              <a:t>     высшей квалификационной категории МБОУ СОШ №45 ст. Северской Северского р-на Краснодарского края</a:t>
            </a:r>
          </a:p>
          <a:p>
            <a:pPr marL="274320" indent="-1588" algn="ctr">
              <a:lnSpc>
                <a:spcPct val="90000"/>
              </a:lnSpc>
              <a:buNone/>
              <a:defRPr/>
            </a:pPr>
            <a:r>
              <a:rPr lang="ru-RU" sz="3200" u="sng" dirty="0" smtClean="0"/>
              <a:t>Дятченко Светлана Николаевна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AM_0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928802"/>
            <a:ext cx="6584156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Посмотрите на работы мастеров, получите вдохновение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Рисунок 197" descr="http://detpodelki.ucoz.ru/_fr/4/23089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0098" y="1857364"/>
            <a:ext cx="4177588" cy="4148577"/>
          </a:xfrm>
          <a:prstGeom prst="rect">
            <a:avLst/>
          </a:prstGeom>
          <a:noFill/>
        </p:spPr>
      </p:pic>
      <p:pic>
        <p:nvPicPr>
          <p:cNvPr id="6" name="Рисунок 198" descr="http://detpodelki.ucoz.ru/_fr/4/85075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5816" y="1857364"/>
            <a:ext cx="417238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01" descr="http://detpodelki.ucoz.ru/_fr/4/308716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57907"/>
            <a:ext cx="4143403" cy="4004362"/>
          </a:xfrm>
          <a:prstGeom prst="rect">
            <a:avLst/>
          </a:prstGeom>
          <a:noFill/>
        </p:spPr>
      </p:pic>
      <p:pic>
        <p:nvPicPr>
          <p:cNvPr id="8" name="Рисунок 202" descr="http://detpodelki.ucoz.ru/_fr/4/92334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7" y="2457518"/>
            <a:ext cx="4056385" cy="3971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03" descr="http://detpodelki.ucoz.ru/_fr/4/18956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89158"/>
            <a:ext cx="4000528" cy="4000528"/>
          </a:xfrm>
          <a:prstGeom prst="rect">
            <a:avLst/>
          </a:prstGeom>
          <a:noFill/>
        </p:spPr>
      </p:pic>
      <p:pic>
        <p:nvPicPr>
          <p:cNvPr id="8" name="Рисунок 204" descr="http://detpodelki.ucoz.ru/_fr/4/67161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15382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205" descr="http://detpodelki.ucoz.ru/_fr/4/05818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17720"/>
            <a:ext cx="4143404" cy="4143404"/>
          </a:xfrm>
          <a:prstGeom prst="rect">
            <a:avLst/>
          </a:prstGeom>
          <a:noFill/>
        </p:spPr>
      </p:pic>
      <p:pic>
        <p:nvPicPr>
          <p:cNvPr id="8" name="Рисунок 206" descr="http://detpodelki.ucoz.ru/_fr/4/69357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3944"/>
            <a:ext cx="414340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1" y="1859757"/>
            <a:ext cx="4114800" cy="5691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208" descr="http://detpodelki.ucoz.ru/_fr/4/54819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03387"/>
            <a:ext cx="4000528" cy="3972746"/>
          </a:xfrm>
          <a:prstGeom prst="rect">
            <a:avLst/>
          </a:prstGeom>
          <a:noFill/>
        </p:spPr>
      </p:pic>
      <p:pic>
        <p:nvPicPr>
          <p:cNvPr id="8" name="Рисунок 209" descr="http://detpodelki.ucoz.ru/_fr/4/83454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331029"/>
            <a:ext cx="4214842" cy="4100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211" descr="http://detpodelki.ucoz.ru/_fr/4/31294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908" y="2500306"/>
            <a:ext cx="4000496" cy="3972906"/>
          </a:xfrm>
          <a:prstGeom prst="rect">
            <a:avLst/>
          </a:prstGeom>
          <a:noFill/>
        </p:spPr>
      </p:pic>
      <p:pic>
        <p:nvPicPr>
          <p:cNvPr id="10" name="Рисунок 210" descr="http://detpodelki.ucoz.ru/_fr/4/16206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3203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212" descr="http://detpodelki.ucoz.ru/_fr/4/09575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474233"/>
            <a:ext cx="3982630" cy="3955163"/>
          </a:xfrm>
          <a:prstGeom prst="rect">
            <a:avLst/>
          </a:prstGeom>
          <a:noFill/>
        </p:spPr>
      </p:pic>
      <p:pic>
        <p:nvPicPr>
          <p:cNvPr id="8" name="Рисунок 213" descr="http://detpodelki.ucoz.ru/_fr/4/14653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428868"/>
            <a:ext cx="4000528" cy="397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214" descr="http://detpodelki.ucoz.ru/_fr/4/70469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74233"/>
            <a:ext cx="4071965" cy="4043882"/>
          </a:xfrm>
          <a:prstGeom prst="rect">
            <a:avLst/>
          </a:prstGeom>
          <a:noFill/>
        </p:spPr>
      </p:pic>
      <p:pic>
        <p:nvPicPr>
          <p:cNvPr id="8" name="Рисунок 216" descr="http://detpodelki.ucoz.ru/_fr/4/54563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4508" y="2500305"/>
            <a:ext cx="4080896" cy="405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500594" cy="52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3116"/>
            <a:ext cx="7858180" cy="2328866"/>
          </a:xfrm>
        </p:spPr>
        <p:txBody>
          <a:bodyPr/>
          <a:lstStyle/>
          <a:p>
            <a:r>
              <a:rPr lang="ru-RU" sz="6000" dirty="0" smtClean="0"/>
              <a:t>Цель: </a:t>
            </a:r>
            <a:r>
              <a:rPr lang="ru-RU" sz="4000" dirty="0" smtClean="0"/>
              <a:t>познакомить учащихся с техникой выполнения аппликации на пенопласте. 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5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0CF9B">
                    <a:tint val="90000"/>
                    <a:satMod val="125000"/>
                  </a:srgbClr>
                </a:solidFill>
              </a:rPr>
              <a:t>Интернет-ресурсы: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0BD0D9"/>
              </a:buClr>
            </a:pPr>
            <a:r>
              <a:rPr lang="en-US" sz="2000" i="1" dirty="0" smtClean="0">
                <a:solidFill>
                  <a:prstClr val="white"/>
                </a:solidFill>
              </a:rPr>
              <a:t>ww</a:t>
            </a:r>
            <a:r>
              <a:rPr lang="en-US" sz="2000" i="1" dirty="0" smtClean="0"/>
              <a:t>www.liveinternet.ru/tags/</a:t>
            </a:r>
            <a:r>
              <a:rPr lang="ru-RU" sz="2000" b="1" i="1" dirty="0" err="1" smtClean="0"/>
              <a:t>аппликация</a:t>
            </a:r>
            <a:r>
              <a:rPr lang="ru-RU" sz="2000" i="1" dirty="0" err="1" smtClean="0"/>
              <a:t>+на+</a:t>
            </a:r>
            <a:r>
              <a:rPr lang="ru-RU" sz="2000" b="1" i="1" dirty="0" err="1" smtClean="0"/>
              <a:t>пенопласте</a:t>
            </a:r>
            <a:r>
              <a:rPr lang="ru-RU" sz="2000" i="1" dirty="0" smtClean="0"/>
              <a:t>/</a:t>
            </a:r>
            <a:r>
              <a:rPr lang="en-US" sz="2000" i="1" dirty="0" smtClean="0"/>
              <a:t>www.openclass.ru/node/304901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buClr>
                <a:srgbClr val="0BD0D9"/>
              </a:buClr>
            </a:pPr>
            <a:r>
              <a:rPr lang="en-US" sz="2000" dirty="0" smtClean="0">
                <a:hlinkClick r:id="rId2"/>
              </a:rPr>
              <a:t>http://luntiki.ru/blog/masterclass/2093.html</a:t>
            </a:r>
            <a:endParaRPr lang="ru-RU" sz="2000" dirty="0" smtClean="0"/>
          </a:p>
          <a:p>
            <a:pPr lvl="0">
              <a:buClr>
                <a:srgbClr val="0BD0D9"/>
              </a:buClr>
            </a:pPr>
            <a:r>
              <a:rPr lang="en-US" sz="2000" i="1" dirty="0" err="1" smtClean="0">
                <a:solidFill>
                  <a:prstClr val="white"/>
                </a:solidFill>
              </a:rPr>
              <a:t>w.liv</a:t>
            </a:r>
            <a:r>
              <a:rPr lang="en-US" sz="2000" dirty="0" err="1" smtClean="0"/>
              <a:t>http</a:t>
            </a:r>
            <a:r>
              <a:rPr lang="en-US" sz="2000" dirty="0" smtClean="0"/>
              <a:t>://www.6diy.com</a:t>
            </a:r>
            <a:r>
              <a:rPr lang="en-US" sz="2000" i="1" dirty="0" smtClean="0">
                <a:solidFill>
                  <a:prstClr val="white"/>
                </a:solidFill>
              </a:rPr>
              <a:t>einternet.ru/tags/</a:t>
            </a:r>
            <a:r>
              <a:rPr lang="ru-RU" sz="2000" b="1" i="1" dirty="0" err="1" smtClean="0">
                <a:solidFill>
                  <a:prstClr val="white"/>
                </a:solidFill>
              </a:rPr>
              <a:t>аппликация</a:t>
            </a:r>
            <a:r>
              <a:rPr lang="ru-RU" sz="2000" i="1" dirty="0" err="1" smtClean="0">
                <a:solidFill>
                  <a:prstClr val="white"/>
                </a:solidFill>
              </a:rPr>
              <a:t>+на+</a:t>
            </a:r>
            <a:r>
              <a:rPr lang="ru-RU" sz="2000" b="1" i="1" dirty="0" err="1" smtClean="0">
                <a:solidFill>
                  <a:prstClr val="white"/>
                </a:solidFill>
              </a:rPr>
              <a:t>пенопласт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Спасибо за внимание!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Введение, знакомство с техникой </a:t>
            </a:r>
            <a:r>
              <a:rPr lang="ru-RU" sz="2400" dirty="0" err="1" smtClean="0"/>
              <a:t>кинусайга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Последовательность выполнения работы;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Образцы картинок для выполнения работ;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Заключительная часть;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 Интернет – ресурсы.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Введение: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30352" indent="-457200">
              <a:buFont typeface="+mj-lt"/>
              <a:buAutoNum type="arabicPeriod"/>
            </a:pPr>
            <a:r>
              <a:rPr lang="ru-RU" sz="2400" dirty="0" smtClean="0"/>
              <a:t>Японские мастера всегда славились невероятными </a:t>
            </a:r>
            <a:r>
              <a:rPr lang="ru-RU" sz="2400" dirty="0" err="1" smtClean="0"/>
              <a:t>изделями</a:t>
            </a:r>
            <a:r>
              <a:rPr lang="ru-RU" sz="2400" dirty="0" smtClean="0"/>
              <a:t> ручной работы. Будь то всемирно известная техника оригами, или технология тканевой аппликации </a:t>
            </a:r>
            <a:r>
              <a:rPr lang="ru-RU" sz="2400" dirty="0" err="1" smtClean="0"/>
              <a:t>осиэ</a:t>
            </a:r>
            <a:r>
              <a:rPr lang="ru-RU" sz="2400" dirty="0" smtClean="0"/>
              <a:t>, от всех этих работ просто не оторвать глаз. Предлагаю вам познакомиться с еще одним видом прикладного творчества, которое появилось именно в Японии, под названием </a:t>
            </a:r>
            <a:r>
              <a:rPr lang="ru-RU" sz="2400" dirty="0" err="1" smtClean="0"/>
              <a:t>кинусайга.Такой</a:t>
            </a:r>
            <a:r>
              <a:rPr lang="ru-RU" sz="2400" dirty="0" smtClean="0"/>
              <a:t> вид творчества будет  интересен и взрослым, и детям старшего школьного возраста, так как вы можете выбрать любой по сложности рисунок.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Последовательность выполнения: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2.Для выполнения панно необходим кусок пенопласта, ткань (лоскутки), ножницы, макетный нож (скальпель, канцелярский нож), чтобы делать прорези в пенопласте, инструмент (</a:t>
            </a:r>
            <a:r>
              <a:rPr lang="ru-RU" dirty="0" err="1" smtClean="0"/>
              <a:t>н-р</a:t>
            </a:r>
            <a:r>
              <a:rPr lang="ru-RU" dirty="0" smtClean="0"/>
              <a:t>. пилка для ногтей) для заправки ткани в пенопласт, рисунок, копировальная бумага.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ntiki.ru/uploads/images/0/d/3/f/25/df6ed867c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Последовательность выполнения: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786058"/>
            <a:ext cx="7772400" cy="1509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Что нужно делать: </a:t>
            </a:r>
            <a:br>
              <a:rPr lang="ru-RU" sz="2400" dirty="0" smtClean="0"/>
            </a:br>
            <a:r>
              <a:rPr lang="ru-RU" sz="2400" dirty="0" smtClean="0"/>
              <a:t>1)выбрать понравившийся рисунок </a:t>
            </a:r>
            <a:br>
              <a:rPr lang="ru-RU" sz="2400" dirty="0" smtClean="0"/>
            </a:br>
            <a:r>
              <a:rPr lang="ru-RU" sz="2400" dirty="0" smtClean="0"/>
              <a:t>2) перевести его на лист пенопласта с помощью копировальной бумаги </a:t>
            </a:r>
            <a:br>
              <a:rPr lang="ru-RU" sz="2400" dirty="0" smtClean="0"/>
            </a:br>
            <a:r>
              <a:rPr lang="ru-RU" sz="2400" dirty="0" smtClean="0"/>
              <a:t>3) ножом сделать прорези по контуру рисунка глубиной 2-3 мм. </a:t>
            </a:r>
            <a:br>
              <a:rPr lang="ru-RU" sz="2400" dirty="0" smtClean="0"/>
            </a:br>
            <a:r>
              <a:rPr lang="ru-RU" sz="2400" dirty="0" smtClean="0"/>
              <a:t>4) подготовленные лоскутки заправить с помощью острого инструмента в прорези. Заполнить лоскутками всю картину.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Здесь показано как легко и без иголки можно сделать красивую картинку на стену детской комнаты, нам потребуется кусочек пенопласта, ткани, ножницы, клей.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433</TotalTime>
  <Words>388</Words>
  <Application>Microsoft Office PowerPoint</Application>
  <PresentationFormat>Экран (4:3)</PresentationFormat>
  <Paragraphs>37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Поток</vt:lpstr>
      <vt:lpstr>1_Поток</vt:lpstr>
      <vt:lpstr>2_Поток</vt:lpstr>
      <vt:lpstr>«АППЛИКАЦИЯ   НА ПЕНОПЛАСТЕ»</vt:lpstr>
      <vt:lpstr>Презентация PowerPoint</vt:lpstr>
      <vt:lpstr>Цель: познакомить учащихся с техникой выполнения аппликации на пенопласте.   </vt:lpstr>
      <vt:lpstr>План:</vt:lpstr>
      <vt:lpstr>Введение:</vt:lpstr>
      <vt:lpstr>Последовательность выполнения:</vt:lpstr>
      <vt:lpstr>Презентация PowerPoint</vt:lpstr>
      <vt:lpstr>Последовательность выполнения:</vt:lpstr>
      <vt:lpstr>Презентация PowerPoint</vt:lpstr>
      <vt:lpstr>Презентация PowerPoint</vt:lpstr>
      <vt:lpstr>  Подготовьте заднюю сторону будущей картины, прикрепите петельку, чтобы ее можно было повесить на стену.</vt:lpstr>
      <vt:lpstr>Презентация PowerPoint</vt:lpstr>
      <vt:lpstr>  Нанесите рисунок на пенопласт и прорежьте аккуратно ножом все линии:  </vt:lpstr>
      <vt:lpstr>Презентация PowerPoint</vt:lpstr>
      <vt:lpstr>Презентация PowerPoint</vt:lpstr>
      <vt:lpstr>Презентация PowerPoint</vt:lpstr>
      <vt:lpstr>Такое панно смотрится эффектно, если оно в рамке.</vt:lpstr>
      <vt:lpstr>Презентация PowerPoint</vt:lpstr>
      <vt:lpstr>Презентация PowerPoint</vt:lpstr>
      <vt:lpstr>Презентация PowerPoint</vt:lpstr>
      <vt:lpstr>Посмотрите на работы мастеров, получите вдохновение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«АППЛИКАЦИЯ НА ПЕНОПЛАСТЕ»</dc:title>
  <cp:lastModifiedBy>СОШ№45</cp:lastModifiedBy>
  <cp:revision>44</cp:revision>
  <dcterms:modified xsi:type="dcterms:W3CDTF">2012-11-28T06:22:06Z</dcterms:modified>
</cp:coreProperties>
</file>