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7" r:id="rId7"/>
    <p:sldId id="262" r:id="rId8"/>
    <p:sldId id="263" r:id="rId9"/>
    <p:sldId id="264" r:id="rId10"/>
    <p:sldId id="265" r:id="rId11"/>
    <p:sldId id="268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14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F1DCC71-7D98-4DCB-96CE-A1263AE53C8A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AF05B27-2462-455F-9DA9-DB74A39DC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24DD74-3DC5-43F7-B796-BA38C6C2578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9ECCCD-3C1B-41E7-AF44-BC2CD877052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36845C-E37A-4157-BD77-19516687B11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C68307-E603-4C1D-8F37-EC6BFEDC09D5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480042-BD2F-4602-A33A-C2A7D08515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7431F-90E7-4B43-9C54-A3381045415E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C52BC-81BE-46D4-848C-0DA48352B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F2B74-E95B-400C-808D-6A4DD02C6749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1635C-3AB0-4654-9849-20CAB3FE6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2F07E-5AEE-4A85-BCFF-1B84D1906832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09783-71AC-4166-9F14-72CC71EF9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F7DCAD-047E-479D-AD99-CCB5B55D14F9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B466BE-A716-461B-95BD-B73696A4D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4B55F-1382-457E-B64A-17162C1968C4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92ACF-0D59-4C88-825B-E97E41DF9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A251C-0989-4841-927D-DFAF2AC742B1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50685-AD2B-4511-9E20-E0A796428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B14C1-1C58-4CCC-8CB5-4110BFBFE250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E2B5E-0CAA-4B81-A860-E62D50EE8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79E907-C454-48B3-BD49-502F79244548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028B9A-4AEC-4838-9A36-E71DF2340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D2314-44CE-46DE-89DF-2C7656BC95B9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8F5A5-C4F2-479D-B0BB-958866F1C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FF4344-95E1-4F73-A2D9-1480F9413AB9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7F1C0D-090A-4738-9B29-D3FAC52CE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C25A9A0-A1E3-4338-A219-062829BAD4CD}" type="datetimeFigureOut">
              <a:rPr lang="ru-RU"/>
              <a:pPr>
                <a:defRPr/>
              </a:pPr>
              <a:t>26.03.2014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508244B-F2FD-452A-BBDE-7B0E2BAF9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2" r:id="rId2"/>
    <p:sldLayoutId id="2147483720" r:id="rId3"/>
    <p:sldLayoutId id="2147483713" r:id="rId4"/>
    <p:sldLayoutId id="2147483714" r:id="rId5"/>
    <p:sldLayoutId id="2147483715" r:id="rId6"/>
    <p:sldLayoutId id="2147483721" r:id="rId7"/>
    <p:sldLayoutId id="2147483716" r:id="rId8"/>
    <p:sldLayoutId id="2147483722" r:id="rId9"/>
    <p:sldLayoutId id="2147483717" r:id="rId10"/>
    <p:sldLayoutId id="21474837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50-летию первого полета человека </a:t>
            </a:r>
            <a:br>
              <a:rPr lang="ru-RU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в     космос    ПОСВЯЩАЕТСЯ…</a:t>
            </a:r>
            <a:endParaRPr lang="ru-RU" i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6147" name="Содержимое 3" descr="v_kosmos1плакат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765175"/>
            <a:ext cx="4897437" cy="3743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Это был первый в истории групповой многосуточный полет одновременно с полетом корабля «Восток-4».</a:t>
            </a:r>
            <a:endParaRPr lang="ru-RU" sz="28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algn="r"/>
            <a:r>
              <a:rPr lang="ru-RU" sz="2400" b="1" i="1" dirty="0" smtClean="0"/>
              <a:t>Дважды Герой </a:t>
            </a:r>
          </a:p>
          <a:p>
            <a:pPr algn="r">
              <a:buFont typeface="Wingdings 2" pitchFamily="18" charset="2"/>
              <a:buNone/>
            </a:pPr>
            <a:r>
              <a:rPr lang="ru-RU" sz="2400" b="1" i="1" dirty="0" smtClean="0"/>
              <a:t>Советского Союза </a:t>
            </a:r>
          </a:p>
          <a:p>
            <a:pPr algn="r"/>
            <a:r>
              <a:rPr lang="ru-RU" sz="2400" b="1" i="1" dirty="0" smtClean="0"/>
              <a:t>НИКОЛАЕВ                                           </a:t>
            </a:r>
          </a:p>
          <a:p>
            <a:pPr algn="r"/>
            <a:r>
              <a:rPr lang="ru-RU" sz="2400" b="1" i="1" dirty="0" err="1" smtClean="0"/>
              <a:t>Андриян</a:t>
            </a:r>
            <a:r>
              <a:rPr lang="ru-RU" sz="2400" b="1" i="1" dirty="0" smtClean="0"/>
              <a:t> Григорьевич. </a:t>
            </a:r>
          </a:p>
          <a:p>
            <a:pPr algn="r"/>
            <a:r>
              <a:rPr lang="ru-RU" sz="2400" b="1" i="1" dirty="0" smtClean="0"/>
              <a:t>Летчик-космонавт СССР, </a:t>
            </a:r>
          </a:p>
          <a:p>
            <a:pPr algn="r"/>
            <a:r>
              <a:rPr lang="ru-RU" sz="2400" b="1" i="1" dirty="0" smtClean="0"/>
              <a:t>генерал-майор авиации,</a:t>
            </a:r>
          </a:p>
          <a:p>
            <a:pPr algn="r"/>
            <a:r>
              <a:rPr lang="ru-RU" sz="2400" b="1" i="1" dirty="0" smtClean="0"/>
              <a:t>кандидат технических наук.</a:t>
            </a:r>
          </a:p>
          <a:p>
            <a:pPr algn="r"/>
            <a:r>
              <a:rPr lang="ru-RU" sz="2400" b="1" i="1" dirty="0" smtClean="0"/>
              <a:t>Первый полет в космос </a:t>
            </a:r>
          </a:p>
          <a:p>
            <a:pPr algn="r"/>
            <a:r>
              <a:rPr lang="ru-RU" sz="2400" b="1" i="1" dirty="0" smtClean="0"/>
              <a:t>совершил 11-15 августа </a:t>
            </a:r>
          </a:p>
          <a:p>
            <a:pPr algn="r"/>
            <a:r>
              <a:rPr lang="ru-RU" sz="2400" b="1" i="1" dirty="0" smtClean="0"/>
              <a:t>1961г.на космическом корабле«Восток-3»</a:t>
            </a:r>
          </a:p>
        </p:txBody>
      </p:sp>
      <p:pic>
        <p:nvPicPr>
          <p:cNvPr id="15364" name="Рисунок 5" descr="Николаев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04813"/>
            <a:ext cx="2951162" cy="3810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А.Г.Николаев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ru-RU" b="1" i="1" smtClean="0"/>
              <a:t>Второй полет Николаевым А.Г. совершен 1-19 июня 1970г. В качестве командира корабля «Союз-9» совместно с Севастьяновым В.И.</a:t>
            </a:r>
          </a:p>
          <a:p>
            <a:r>
              <a:rPr lang="ru-RU" b="1" i="1" smtClean="0"/>
              <a:t>Это был самый </a:t>
            </a:r>
          </a:p>
          <a:p>
            <a:pPr>
              <a:buFont typeface="Wingdings 2" pitchFamily="18" charset="2"/>
              <a:buNone/>
            </a:pPr>
            <a:r>
              <a:rPr lang="ru-RU" b="1" i="1" smtClean="0"/>
              <a:t>  длительный полет</a:t>
            </a:r>
          </a:p>
          <a:p>
            <a:r>
              <a:rPr lang="ru-RU" b="1" i="1" smtClean="0"/>
              <a:t>Корабля типа </a:t>
            </a:r>
          </a:p>
          <a:p>
            <a:pPr>
              <a:buFont typeface="Wingdings 2" pitchFamily="18" charset="2"/>
              <a:buNone/>
            </a:pPr>
            <a:r>
              <a:rPr lang="ru-RU" b="1" i="1" smtClean="0"/>
              <a:t>  «Союз»</a:t>
            </a:r>
          </a:p>
        </p:txBody>
      </p:sp>
      <p:pic>
        <p:nvPicPr>
          <p:cNvPr id="16388" name="Рисунок 3" descr="Николаев 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2708275"/>
            <a:ext cx="3744913" cy="3673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П.Р. Попович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ru-RU" sz="2400" b="1" i="1" smtClean="0"/>
              <a:t>Дважды Герой Советского Союза </a:t>
            </a:r>
            <a:r>
              <a:rPr lang="ru-RU" b="1" i="1" smtClean="0"/>
              <a:t>Попович Павел Романович. </a:t>
            </a:r>
          </a:p>
          <a:p>
            <a:r>
              <a:rPr lang="ru-RU" sz="2400" b="1" i="1" smtClean="0"/>
              <a:t>Летчик-космонавт СССР, </a:t>
            </a:r>
          </a:p>
          <a:p>
            <a:pPr>
              <a:buFont typeface="Wingdings 2" pitchFamily="18" charset="2"/>
              <a:buNone/>
            </a:pPr>
            <a:r>
              <a:rPr lang="ru-RU" sz="2400" b="1" i="1" smtClean="0"/>
              <a:t>   генерал-майор авиации, </a:t>
            </a:r>
          </a:p>
          <a:p>
            <a:pPr>
              <a:buFont typeface="Wingdings 2" pitchFamily="18" charset="2"/>
              <a:buNone/>
            </a:pPr>
            <a:r>
              <a:rPr lang="ru-RU" sz="2400" b="1" i="1" smtClean="0"/>
              <a:t>   кандидат технических наук.</a:t>
            </a:r>
          </a:p>
          <a:p>
            <a:pPr algn="r"/>
            <a:r>
              <a:rPr lang="ru-RU" sz="2400" b="1" i="1" smtClean="0"/>
              <a:t>Первый полет совершил </a:t>
            </a:r>
          </a:p>
          <a:p>
            <a:pPr algn="r">
              <a:buFont typeface="Wingdings 2" pitchFamily="18" charset="2"/>
              <a:buNone/>
            </a:pPr>
            <a:r>
              <a:rPr lang="ru-RU" sz="2400" b="1" i="1" smtClean="0"/>
              <a:t>12-15 августа1961года </a:t>
            </a:r>
          </a:p>
          <a:p>
            <a:pPr algn="r">
              <a:buFont typeface="Wingdings 2" pitchFamily="18" charset="2"/>
              <a:buNone/>
            </a:pPr>
            <a:r>
              <a:rPr lang="ru-RU" sz="2400" b="1" i="1" smtClean="0"/>
              <a:t>на космическом </a:t>
            </a:r>
          </a:p>
          <a:p>
            <a:pPr algn="r">
              <a:buFont typeface="Wingdings 2" pitchFamily="18" charset="2"/>
              <a:buNone/>
            </a:pPr>
            <a:r>
              <a:rPr lang="ru-RU" sz="2400" b="1" i="1" smtClean="0"/>
              <a:t>корабле «Восток-4». </a:t>
            </a:r>
          </a:p>
        </p:txBody>
      </p:sp>
      <p:pic>
        <p:nvPicPr>
          <p:cNvPr id="17412" name="Рисунок 3" descr="Павел Попович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781300"/>
            <a:ext cx="3168650" cy="3743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На борту проводились </a:t>
            </a:r>
            <a:br>
              <a:rPr lang="ru-RU" sz="3100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3100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эксперименты и </a:t>
            </a:r>
            <a:br>
              <a:rPr lang="ru-RU" sz="3100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700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наблюдения, имеющие </a:t>
            </a:r>
            <a:br>
              <a:rPr lang="ru-RU" sz="2700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700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большое значение для </a:t>
            </a:r>
            <a:br>
              <a:rPr lang="ru-RU" sz="2700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700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науки, техники</a:t>
            </a:r>
            <a:br>
              <a:rPr lang="ru-RU" sz="2700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700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и народного хозяйства.</a:t>
            </a:r>
            <a:endParaRPr lang="ru-RU" sz="27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ru-RU" b="1" i="1" smtClean="0"/>
              <a:t>Второй полет в космос Попович совершил 3-19 июля 1974 года совместно с Артюхиным Ю.П. в качестве командира экипажа </a:t>
            </a:r>
          </a:p>
          <a:p>
            <a:pPr>
              <a:buFont typeface="Wingdings 2" pitchFamily="18" charset="2"/>
              <a:buNone/>
            </a:pPr>
            <a:r>
              <a:rPr lang="ru-RU" b="1" i="1" smtClean="0"/>
              <a:t>  на космическом корабле «Союз-14» </a:t>
            </a:r>
          </a:p>
          <a:p>
            <a:pPr>
              <a:buFont typeface="Wingdings 2" pitchFamily="18" charset="2"/>
              <a:buNone/>
            </a:pPr>
            <a:r>
              <a:rPr lang="ru-RU" b="1" i="1" smtClean="0"/>
              <a:t>  и орбитальной станции</a:t>
            </a:r>
          </a:p>
          <a:p>
            <a:pPr>
              <a:buFont typeface="Wingdings 2" pitchFamily="18" charset="2"/>
              <a:buNone/>
            </a:pPr>
            <a:r>
              <a:rPr lang="ru-RU" b="1" i="1" smtClean="0"/>
              <a:t>  «Салют-3».</a:t>
            </a:r>
          </a:p>
        </p:txBody>
      </p:sp>
      <p:pic>
        <p:nvPicPr>
          <p:cNvPr id="18436" name="Рисунок 3" descr="Павел Попович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143248"/>
            <a:ext cx="3105143" cy="28781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775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/>
              <a:t>Дважды Герой Советского Союза  </a:t>
            </a:r>
            <a:r>
              <a:rPr lang="ru-RU" sz="3300" b="1" i="1" dirty="0" smtClean="0"/>
              <a:t>Быковский Валерий Федорович</a:t>
            </a:r>
            <a:r>
              <a:rPr lang="ru-RU" b="1" i="1" dirty="0" smtClean="0"/>
              <a:t>.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/>
              <a:t>Летчик-космонавт СССР,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   полковник авиации,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   кандидат технических наук.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ru-RU" b="1" i="1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/>
              <a:t>Первый полет совершил14-19 июня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  1963 года на корабле «Восток-5».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  Полет проходил совместно с полетом 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корабля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«Восток-6»,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пилотируемого 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Терешковой В.В.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9460" name="Рисунок 3" descr="Восток 5и  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714752"/>
            <a:ext cx="4357718" cy="2428892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Подготовка </a:t>
            </a:r>
            <a:br>
              <a:rPr lang="ru-RU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космического </a:t>
            </a:r>
            <a:br>
              <a:rPr lang="ru-RU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корабля полету</a:t>
            </a:r>
            <a:endParaRPr lang="ru-RU" sz="32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925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b="1" i="1" dirty="0" smtClean="0"/>
              <a:t>Второй полет в космос Быковский совершил 15-23 сентября 1976 года в качестве командира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/>
              <a:t>  космического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/>
              <a:t>  корабля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/>
              <a:t> «Союз-22»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/>
              <a:t> совместно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/>
              <a:t>с Аксеновым В.В.</a:t>
            </a:r>
            <a:endParaRPr lang="ru-RU" sz="3200" b="1" i="1" dirty="0"/>
          </a:p>
        </p:txBody>
      </p:sp>
      <p:pic>
        <p:nvPicPr>
          <p:cNvPr id="20484" name="Рисунок 3" descr="Восток 1 на Байконуре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357430"/>
            <a:ext cx="4032250" cy="396081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В.Ф.Быковский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85000" lnSpcReduction="10000"/>
          </a:bodyPr>
          <a:lstStyle/>
          <a:p>
            <a:pPr marL="265176" indent="-265176" algn="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/>
              <a:t>Третий полет в космос 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совершен Валерием 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Федоровичем 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с 26 августа по 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3 сентября 1978 года 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в качестве командира 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международного 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экипажа 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совместно с космонавтом-исследователем 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ГДР </a:t>
            </a:r>
            <a:r>
              <a:rPr lang="ru-RU" b="1" i="1" dirty="0" err="1" smtClean="0"/>
              <a:t>Йеном</a:t>
            </a:r>
            <a:r>
              <a:rPr lang="ru-RU" b="1" i="1" dirty="0" smtClean="0"/>
              <a:t> Зигмундом на корабле 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/>
              <a:t>«Союз-31».</a:t>
            </a:r>
            <a:endParaRPr lang="ru-RU" b="1" i="1" dirty="0"/>
          </a:p>
        </p:txBody>
      </p:sp>
      <p:pic>
        <p:nvPicPr>
          <p:cNvPr id="21508" name="Рисунок 3" descr="С автографом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1"/>
            <a:ext cx="3281389" cy="27146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1509" name="Рисунок 4" descr="Синяя эмблем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4797425"/>
            <a:ext cx="1809750" cy="16875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Герой </a:t>
            </a: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Советского Союза Терешкова Валентина Владимировна. </a:t>
            </a: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Летчик-космонавт СССР, полковник, кандидат технических наук</a:t>
            </a:r>
            <a:endParaRPr lang="ru-RU" sz="28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2531" name="Содержимое 3" descr="В.Терешков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16238" y="357167"/>
            <a:ext cx="3455987" cy="41434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В.В.Терешкова </a:t>
            </a:r>
            <a:b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перед  стартом</a:t>
            </a:r>
            <a:endParaRPr lang="ru-RU" sz="28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ru-RU" sz="2400" b="1" i="1" dirty="0" smtClean="0"/>
              <a:t>Первая в мире женщина-космонавт. Совершила  космический полет 16-19 июня 1963  года на космическом корабле «Восток-6». </a:t>
            </a:r>
          </a:p>
          <a:p>
            <a:r>
              <a:rPr lang="ru-RU" sz="2400" b="1" i="1" dirty="0" smtClean="0"/>
              <a:t>В ходе полета был проведен большой объем медико-биологических исследований , отработка и совершенствование систем пилотируемых  космических кораблей в условиях совместного полета.</a:t>
            </a:r>
          </a:p>
        </p:txBody>
      </p:sp>
      <p:pic>
        <p:nvPicPr>
          <p:cNvPr id="23556" name="Рисунок 3" descr="Перед стартом Терешков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4005263"/>
            <a:ext cx="3097213" cy="2447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Это</a:t>
            </a: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был первый в мире </a:t>
            </a:r>
            <a:b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полет космического </a:t>
            </a:r>
            <a:b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корабля из трех человек.</a:t>
            </a:r>
            <a:b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Отработана мягкая посадка</a:t>
            </a:r>
            <a:b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корабля на Землю.</a:t>
            </a:r>
            <a:endParaRPr lang="ru-RU" sz="24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92500"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/>
              <a:t>Дважды Герой Советского Союза КОМАРОВ  Владимир Михайлович.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i="1" dirty="0" smtClean="0"/>
              <a:t>Летчик-космонавт СССР, полковник.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/>
              <a:t>  Первый полет совершил 12-13 октября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/>
              <a:t> 1964 года совместно с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/>
              <a:t>Феоктистовым К.П. и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/>
              <a:t>Егоровым Б.Б.   в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/>
              <a:t> качестве командира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/>
              <a:t>многоместного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/>
              <a:t>космического корабля 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/>
              <a:t>«Восход».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4580" name="Рисунок 4" descr="Владимир Комаров -1 отряд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285991"/>
            <a:ext cx="3352827" cy="4000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Первый  отряд  космонавтов.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925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/>
              <a:t>Постановление   ЦК КПСС  и  Совета Министров  СССР № 22-10СС  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/>
              <a:t>«О медицинском отборе кандидатов в космонавты»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/>
              <a:t>от 5 января 1959 года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b="1" i="1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/>
              <a:t>Постановление  ЦК КПСС и Совета Министров СССР № 569-264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/>
              <a:t>«О подготовке  человека к космическим полетам» 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/>
              <a:t>от  22 мая  1959 года</a:t>
            </a:r>
            <a:endParaRPr lang="ru-RU" b="1" i="1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что привело к гибели </a:t>
            </a:r>
            <a:b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космонавта </a:t>
            </a:r>
            <a:b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sz="28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ru-RU" sz="2400" b="1" i="1" smtClean="0"/>
              <a:t>Второй полет В.М.Комаров совершил 23-24 апреля 1967 года на космическом корабле «Союз-1», выполнив запланированную программу.</a:t>
            </a:r>
          </a:p>
          <a:p>
            <a:r>
              <a:rPr lang="ru-RU" sz="2400" b="1" i="1" smtClean="0"/>
              <a:t>При возвращении</a:t>
            </a:r>
          </a:p>
          <a:p>
            <a:pPr>
              <a:buFont typeface="Wingdings 2" pitchFamily="18" charset="2"/>
              <a:buNone/>
            </a:pPr>
            <a:r>
              <a:rPr lang="ru-RU" sz="2400" b="1" i="1" smtClean="0"/>
              <a:t>  на Землю из-за</a:t>
            </a:r>
          </a:p>
          <a:p>
            <a:pPr>
              <a:buFont typeface="Wingdings 2" pitchFamily="18" charset="2"/>
              <a:buNone/>
            </a:pPr>
            <a:r>
              <a:rPr lang="ru-RU" sz="2400" b="1" i="1" smtClean="0"/>
              <a:t>  нерасчетной работы</a:t>
            </a:r>
          </a:p>
          <a:p>
            <a:pPr>
              <a:buFont typeface="Wingdings 2" pitchFamily="18" charset="2"/>
              <a:buNone/>
            </a:pPr>
            <a:r>
              <a:rPr lang="ru-RU" sz="2400" b="1" i="1" smtClean="0"/>
              <a:t>парашютной системы</a:t>
            </a:r>
          </a:p>
          <a:p>
            <a:pPr>
              <a:buFont typeface="Wingdings 2" pitchFamily="18" charset="2"/>
              <a:buNone/>
            </a:pPr>
            <a:r>
              <a:rPr lang="ru-RU" sz="2400" b="1" i="1" smtClean="0"/>
              <a:t>корабль снижался  с </a:t>
            </a:r>
          </a:p>
          <a:p>
            <a:pPr>
              <a:buFont typeface="Wingdings 2" pitchFamily="18" charset="2"/>
              <a:buNone/>
            </a:pPr>
            <a:r>
              <a:rPr lang="ru-RU" sz="2400" b="1" i="1" smtClean="0"/>
              <a:t>большой скоростью, </a:t>
            </a:r>
          </a:p>
          <a:p>
            <a:pPr>
              <a:buFont typeface="Wingdings 2" pitchFamily="18" charset="2"/>
              <a:buNone/>
            </a:pPr>
            <a:endParaRPr lang="ru-RU" b="1" i="1" smtClean="0"/>
          </a:p>
        </p:txBody>
      </p:sp>
      <p:pic>
        <p:nvPicPr>
          <p:cNvPr id="25604" name="Рисунок 3" descr="Комаров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2214554"/>
            <a:ext cx="3384550" cy="4286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Члены экипажа</a:t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«Восход» </a:t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12-13 октября 1964г.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lnSpcReduction="10000"/>
          </a:bodyPr>
          <a:lstStyle/>
          <a:p>
            <a:pPr marL="265176" indent="-265176" algn="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i="1" dirty="0" smtClean="0"/>
              <a:t>Герой Советского Союза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/>
              <a:t>Феоктистов Константин 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/>
              <a:t>Петрович.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/>
              <a:t>Летчик-космонавт  СССР, 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/>
              <a:t>доктор технических наук, 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/>
              <a:t>профессор</a:t>
            </a:r>
            <a:r>
              <a:rPr lang="ru-RU" dirty="0" smtClean="0"/>
              <a:t>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Герой Советского Союза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Егоров Борис Борисович.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Летчик-космонавт СССР,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доктор медицинских наук.</a:t>
            </a:r>
            <a:endParaRPr lang="ru-RU" b="1" i="1" dirty="0"/>
          </a:p>
        </p:txBody>
      </p:sp>
      <p:pic>
        <p:nvPicPr>
          <p:cNvPr id="26628" name="Рисунок 3" descr="Феоктистов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36004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4" descr="Егоров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2924175"/>
            <a:ext cx="27352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                              Экипаж </a:t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                         «Восхода-2»</a:t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                               1965г.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539750" y="404813"/>
            <a:ext cx="8183563" cy="4187825"/>
          </a:xfrm>
        </p:spPr>
        <p:txBody>
          <a:bodyPr/>
          <a:lstStyle/>
          <a:p>
            <a:r>
              <a:rPr lang="ru-RU" sz="2400" b="1" i="1" smtClean="0"/>
              <a:t>Герой Советского Союза</a:t>
            </a:r>
          </a:p>
          <a:p>
            <a:r>
              <a:rPr lang="ru-RU" sz="2400" b="1" i="1" smtClean="0"/>
              <a:t>Беляев Павел Иванович. </a:t>
            </a:r>
          </a:p>
          <a:p>
            <a:r>
              <a:rPr lang="ru-RU" sz="2400" b="1" i="1" smtClean="0"/>
              <a:t>Летчик-космонавт СССР, </a:t>
            </a:r>
          </a:p>
          <a:p>
            <a:r>
              <a:rPr lang="ru-RU" sz="2400" b="1" i="1" smtClean="0"/>
              <a:t>полковник. Полет в космос </a:t>
            </a:r>
          </a:p>
          <a:p>
            <a:r>
              <a:rPr lang="ru-RU" sz="2400" b="1" i="1" smtClean="0"/>
              <a:t>совершил 18-19 марта 1965г. </a:t>
            </a:r>
          </a:p>
          <a:p>
            <a:r>
              <a:rPr lang="ru-RU" sz="2400" b="1" i="1" smtClean="0"/>
              <a:t>Совместно с Леоновым А.А. </a:t>
            </a:r>
          </a:p>
          <a:p>
            <a:r>
              <a:rPr lang="ru-RU" sz="2400" b="1" i="1" smtClean="0"/>
              <a:t>в качестве командира  </a:t>
            </a:r>
          </a:p>
          <a:p>
            <a:r>
              <a:rPr lang="ru-RU" sz="2400" b="1" i="1" smtClean="0"/>
              <a:t>космического корабля «Восход-2».</a:t>
            </a:r>
          </a:p>
        </p:txBody>
      </p:sp>
      <p:pic>
        <p:nvPicPr>
          <p:cNvPr id="27652" name="Рисунок 3" descr="Беляев Павел Иванович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9" y="500042"/>
            <a:ext cx="2343178" cy="27130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7653" name="Рисунок 4" descr="Беляев и Леонов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86191"/>
            <a:ext cx="3819554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Человек  в  КОСМОСЕ </a:t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18 марта 1965г.!!!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28675" name="Содержимое 6" descr="18 марта 1965 выход в космос Леонов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09" y="785793"/>
            <a:ext cx="4857784" cy="4000529"/>
          </a:xfrm>
          <a:prstGeom prst="roundRect">
            <a:avLst>
              <a:gd name="adj" fmla="val 11111"/>
            </a:avLst>
          </a:prstGeom>
          <a:ln w="190500" cap="rnd">
            <a:solidFill>
              <a:srgbClr val="00206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                  А.А. ЛЕОНОВ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700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400" dirty="0" smtClean="0"/>
              <a:t>Дважды Герой Советского Союза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 smtClean="0"/>
              <a:t>  ЛЕОНОВ Алексей  Архипович.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400" dirty="0" smtClean="0"/>
              <a:t>Летчик-космонавт СССР,                            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400" dirty="0" smtClean="0"/>
              <a:t>генерал-майор авиации,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400" dirty="0" smtClean="0"/>
              <a:t>кандидат технических наук.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65176" indent="-265176" algn="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100" dirty="0" smtClean="0"/>
              <a:t>В ходе полета впервые 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100" dirty="0" smtClean="0"/>
              <a:t>в истории космонавтики 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100" dirty="0" smtClean="0"/>
              <a:t>выполнен 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100" dirty="0" smtClean="0"/>
              <a:t>выход космонавта 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100" dirty="0" smtClean="0"/>
              <a:t>Леонова А.А. 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100" dirty="0" smtClean="0"/>
              <a:t>из кабины космического 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100" dirty="0" smtClean="0"/>
              <a:t>корабля в открытый космос. </a:t>
            </a:r>
            <a:endParaRPr lang="ru-RU" sz="3100" dirty="0"/>
          </a:p>
        </p:txBody>
      </p:sp>
      <p:pic>
        <p:nvPicPr>
          <p:cNvPr id="29700" name="Рисунок 3" descr="Потрясающие фото из космос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333375"/>
            <a:ext cx="1989138" cy="1871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701" name="Рисунок 5" descr="Леонов 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500305"/>
            <a:ext cx="2851175" cy="3429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А.А.Леонов подарил нам свой космос. Его волшебные краски можно увидеть в картинах космонавта.</a:t>
            </a:r>
            <a:endParaRPr lang="ru-RU" sz="31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92500"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65176" indent="-265176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Второй космический полет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Леонов А.А. совершил 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15-21 июля 1975г.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в качестве командира 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корабля «Союз-19» 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совместно с </a:t>
            </a:r>
            <a:r>
              <a:rPr lang="ru-RU" b="1" i="1" dirty="0" err="1" smtClean="0"/>
              <a:t>Кубасовым</a:t>
            </a:r>
            <a:r>
              <a:rPr lang="ru-RU" b="1" i="1" dirty="0" smtClean="0"/>
              <a:t> В.Н.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Это был первый совместный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полет советского «Союза» и 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американского корабля «Аполлон»</a:t>
            </a:r>
            <a:r>
              <a:rPr lang="ru-RU" dirty="0" smtClean="0"/>
              <a:t> </a:t>
            </a:r>
          </a:p>
        </p:txBody>
      </p:sp>
      <p:pic>
        <p:nvPicPr>
          <p:cNvPr id="30724" name="Рисунок 3" descr="А.А.Леонов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6250"/>
            <a:ext cx="2592387" cy="3384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Выход в                К  звездам</a:t>
            </a:r>
            <a:b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 космос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1747" name="Содержимое 8" descr="Картины Л.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57813" y="530225"/>
            <a:ext cx="2727325" cy="4389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8" name="Содержимое 10" descr="Картины Леонова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476250"/>
            <a:ext cx="3959225" cy="4537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                            В  полете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2771" name="Содержимое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ru-RU" sz="2400" b="1" i="1" smtClean="0"/>
              <a:t>Дважды Герой Советского Союза</a:t>
            </a:r>
          </a:p>
          <a:p>
            <a:r>
              <a:rPr lang="ru-RU" sz="2400" b="1" i="1" smtClean="0"/>
              <a:t>Береговой Георгий Тимофеевич.</a:t>
            </a:r>
          </a:p>
          <a:p>
            <a:r>
              <a:rPr lang="ru-RU" sz="2400" b="1" i="1" smtClean="0"/>
              <a:t>Летчик-космонавт СССР, заслуженный летчик-испытатель СССР, генерал-лейтенант авиации, кандидат психологических наук. Космический полет совершил 26-30 октября 1968г. на космическом корабле «Союз-3».</a:t>
            </a:r>
          </a:p>
        </p:txBody>
      </p:sp>
      <p:pic>
        <p:nvPicPr>
          <p:cNvPr id="32772" name="Рисунок 6" descr="В полете Береговой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644900"/>
            <a:ext cx="5040312" cy="28082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Встреча  Г.Т. Берегового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ru-RU" sz="2400" b="1" i="1" smtClean="0"/>
              <a:t>Во время полета осуществлено многократное маневрирование корабля на орбите и его двукратное сближение с беспилотным космическим кораблем «Союз-2».</a:t>
            </a:r>
          </a:p>
        </p:txBody>
      </p:sp>
      <p:pic>
        <p:nvPicPr>
          <p:cNvPr id="33796" name="Рисунок 3" descr="Встреча Берегового москвичам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3" y="2285992"/>
            <a:ext cx="4000528" cy="2952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Слава  покорителям </a:t>
            </a:r>
            <a:br>
              <a:rPr lang="ru-RU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КОСМОСА !!!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4819" name="Содержимое 3" descr="12 апреля -плакат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404813"/>
            <a:ext cx="7416800" cy="4554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Критерии отбора: возраст до 35 лет, рост не более 175 см, вес – до  75 кг, отличное здоровье. 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8195" name="Содержимое 3" descr="Первы гагаринский отряд косм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549275"/>
            <a:ext cx="4916488" cy="3971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Такой видел Землю Ю.Гагарин во время полета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35843" name="Содержимое 6" descr="Улыбк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571480"/>
            <a:ext cx="3786214" cy="3357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4" name="Содержимое 7" descr="Фото Земли из космос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714356"/>
            <a:ext cx="3930650" cy="4303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lum contrast="10000"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Это были парашютные тренировки,</a:t>
            </a:r>
            <a:endParaRPr lang="ru-RU" sz="28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ru-RU" sz="2400" b="1" i="1" smtClean="0"/>
              <a:t>После  тщательного  отбора на мандатную  комиссию  были  представлены  кандидатуры  29  человек, полностью прошедшие все этапы медицинского обследования и получившие допуск к спецтренировкам</a:t>
            </a:r>
          </a:p>
        </p:txBody>
      </p:sp>
      <p:pic>
        <p:nvPicPr>
          <p:cNvPr id="9220" name="Рисунок 3" descr="Парашютная подготовк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2924175"/>
            <a:ext cx="4175125" cy="25923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занятия  в  учебных  кабинетах,</a:t>
            </a:r>
            <a:endParaRPr lang="ru-RU" sz="28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0243" name="Содержимое 3" descr="На занятиях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56" y="1000108"/>
            <a:ext cx="5380055" cy="43005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упражнения на тренажерах…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1267" name="Содержимое 6" descr="На тренировках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00" y="1214422"/>
            <a:ext cx="3643339" cy="37147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Содержимое 7" descr="Тренировка Леонов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86380" y="857232"/>
            <a:ext cx="2936875" cy="4389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был  начальником отряда </a:t>
            </a:r>
            <a:br>
              <a:rPr lang="ru-RU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космонавтов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r>
              <a:rPr lang="ru-RU" b="1" i="1" smtClean="0"/>
              <a:t>Николай Петрович </a:t>
            </a:r>
          </a:p>
          <a:p>
            <a:pPr>
              <a:buFont typeface="Wingdings 2" pitchFamily="18" charset="2"/>
              <a:buNone/>
            </a:pPr>
            <a:r>
              <a:rPr lang="ru-RU" b="1" i="1" smtClean="0"/>
              <a:t>  Каманин-</a:t>
            </a:r>
            <a:r>
              <a:rPr lang="ru-RU" sz="2400" b="1" i="1" smtClean="0"/>
              <a:t> Герой Советского</a:t>
            </a:r>
          </a:p>
          <a:p>
            <a:pPr>
              <a:buFont typeface="Wingdings 2" pitchFamily="18" charset="2"/>
              <a:buNone/>
            </a:pPr>
            <a:r>
              <a:rPr lang="ru-RU" sz="2400" b="1" i="1" smtClean="0"/>
              <a:t>  Союза, генерал-полковник,</a:t>
            </a:r>
          </a:p>
          <a:p>
            <a:pPr>
              <a:buFont typeface="Wingdings 2" pitchFamily="18" charset="2"/>
              <a:buNone/>
            </a:pPr>
            <a:r>
              <a:rPr lang="ru-RU" sz="2400" b="1" i="1" smtClean="0"/>
              <a:t>  военный летчик.  </a:t>
            </a:r>
          </a:p>
          <a:p>
            <a:r>
              <a:rPr lang="ru-RU" sz="2400" b="1" i="1" smtClean="0"/>
              <a:t>С 1960 года занимал </a:t>
            </a:r>
          </a:p>
          <a:p>
            <a:pPr>
              <a:buFont typeface="Wingdings 2" pitchFamily="18" charset="2"/>
              <a:buNone/>
            </a:pPr>
            <a:r>
              <a:rPr lang="ru-RU" sz="2400" b="1" i="1" smtClean="0"/>
              <a:t>   должность помощника Главнокомандующего ВВС </a:t>
            </a:r>
          </a:p>
          <a:p>
            <a:pPr>
              <a:buFont typeface="Wingdings 2" pitchFamily="18" charset="2"/>
              <a:buNone/>
            </a:pPr>
            <a:r>
              <a:rPr lang="ru-RU" sz="2400" b="1" i="1" smtClean="0"/>
              <a:t>   по космосу. </a:t>
            </a:r>
          </a:p>
          <a:p>
            <a:r>
              <a:rPr lang="ru-RU" sz="2400" b="1" i="1" smtClean="0"/>
              <a:t>В 1966 – 1971 годы </a:t>
            </a:r>
          </a:p>
          <a:p>
            <a:pPr>
              <a:buFont typeface="Wingdings 2" pitchFamily="18" charset="2"/>
              <a:buNone/>
            </a:pPr>
            <a:endParaRPr lang="ru-RU" sz="2400" b="1" i="1" smtClean="0"/>
          </a:p>
        </p:txBody>
      </p:sp>
      <p:pic>
        <p:nvPicPr>
          <p:cNvPr id="12292" name="Рисунок 3" descr="Каманин Н.П. первый командир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549275"/>
            <a:ext cx="2520950" cy="3384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3" name="Рисунок 4" descr="Звезда Героя СССР Каманин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3429000"/>
            <a:ext cx="1727200" cy="1368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Облетел земной шар за 1 час 48 минут и благополучно вернулся на Землю.</a:t>
            </a:r>
            <a:endParaRPr lang="ru-RU" sz="28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lnSpcReduction="10000"/>
          </a:bodyPr>
          <a:lstStyle/>
          <a:p>
            <a:pPr marL="265176" indent="-265176" algn="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i="1" dirty="0" smtClean="0"/>
              <a:t>Герой Советского Союза 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/>
              <a:t>ГАГАРИН  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/>
              <a:t>Юрий Алексеевич.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/>
              <a:t>Летчик-космонавт, 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/>
              <a:t>полковник</a:t>
            </a:r>
            <a:r>
              <a:rPr lang="ru-RU" sz="3200" dirty="0" smtClean="0"/>
              <a:t>.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Выполнил  первый в мире 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космический полет 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на корабле-спутнике 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«Восток».</a:t>
            </a:r>
          </a:p>
          <a:p>
            <a:pPr marL="265176" indent="-265176" algn="r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</p:txBody>
      </p:sp>
      <p:pic>
        <p:nvPicPr>
          <p:cNvPr id="13316" name="Рисунок 3" descr="Юрий гагари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765175"/>
            <a:ext cx="2879725" cy="3959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703 143 км. Полет позволил оценить влияние невесомости на человеческий организм и его работоспособность в течение суток в космосе.</a:t>
            </a:r>
            <a:endParaRPr lang="ru-RU" sz="24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lnSpcReduction="1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i="1" dirty="0" smtClean="0"/>
              <a:t>Герой Советского Союза                     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/>
              <a:t>  ТИТОВ 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/>
              <a:t>  Герман  Степанович.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i="1" dirty="0" smtClean="0"/>
              <a:t>Летчик-космонавт СССР,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/>
              <a:t>   генерал-лейтенант авиации,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/>
              <a:t>   кандидат военных наук.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/>
              <a:t>Был  дублером Ю. А. Гагарина.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/>
              <a:t>6-7 августа 1961 года  на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/>
              <a:t>Корабле-спутнике  «Восток-2»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/>
              <a:t>Совершил многовитковый полет: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/>
              <a:t>за 25 часов 11 минут совершил расстояние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ru-RU" sz="2400" b="1" i="1" dirty="0"/>
          </a:p>
        </p:txBody>
      </p:sp>
      <p:pic>
        <p:nvPicPr>
          <p:cNvPr id="14340" name="Содержимое 5" descr="Титов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404813"/>
            <a:ext cx="2682875" cy="3671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458</TotalTime>
  <Words>885</Words>
  <Application>Microsoft Office PowerPoint</Application>
  <PresentationFormat>Экран (4:3)</PresentationFormat>
  <Paragraphs>188</Paragraphs>
  <Slides>31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Verdana</vt:lpstr>
      <vt:lpstr>Arial</vt:lpstr>
      <vt:lpstr>Wingdings 2</vt:lpstr>
      <vt:lpstr>Calibri</vt:lpstr>
      <vt:lpstr>Аспект</vt:lpstr>
      <vt:lpstr>50-летию первого полета человека  в     космос    ПОСВЯЩАЕТСЯ…</vt:lpstr>
      <vt:lpstr>Первый  отряд  космонавтов.</vt:lpstr>
      <vt:lpstr>Критерии отбора: возраст до 35 лет, рост не более 175 см, вес – до  75 кг, отличное здоровье. </vt:lpstr>
      <vt:lpstr>Это были парашютные тренировки,</vt:lpstr>
      <vt:lpstr>  занятия  в  учебных  кабинетах,</vt:lpstr>
      <vt:lpstr>упражнения на тренажерах…</vt:lpstr>
      <vt:lpstr>был  начальником отряда  космонавтов</vt:lpstr>
      <vt:lpstr>Облетел земной шар за 1 час 48 минут и благополучно вернулся на Землю.</vt:lpstr>
      <vt:lpstr>703 143 км. Полет позволил оценить влияние невесомости на человеческий организм и его работоспособность в течение суток в космосе.</vt:lpstr>
      <vt:lpstr>Это был первый в истории групповой многосуточный полет одновременно с полетом корабля «Восток-4».</vt:lpstr>
      <vt:lpstr>А.Г.Николаев</vt:lpstr>
      <vt:lpstr>П.Р. Попович</vt:lpstr>
      <vt:lpstr>На борту проводились  эксперименты и  наблюдения, имеющие  большое значение для  науки, техники и народного хозяйства.</vt:lpstr>
      <vt:lpstr>Слайд 14</vt:lpstr>
      <vt:lpstr>Подготовка  космического  корабля полету</vt:lpstr>
      <vt:lpstr>   В.Ф.Быковский</vt:lpstr>
      <vt:lpstr> Герой Советского Союза Терешкова Валентина Владимировна. Летчик-космонавт СССР, полковник, кандидат технических наук</vt:lpstr>
      <vt:lpstr>      В.В.Терешкова        перед  стартом</vt:lpstr>
      <vt:lpstr>Это был первый в мире  полет космического  корабля из трех человек. Отработана мягкая посадка корабля на Землю.</vt:lpstr>
      <vt:lpstr>что привело к гибели  космонавта  </vt:lpstr>
      <vt:lpstr>Члены экипажа «Восход»  12-13 октября 1964г.</vt:lpstr>
      <vt:lpstr>                                    Экипаж                                 «Восхода-2»                                      1965г.</vt:lpstr>
      <vt:lpstr>Человек  в  КОСМОСЕ  18 марта 1965г.!!!</vt:lpstr>
      <vt:lpstr>                        А.А. ЛЕОНОВ</vt:lpstr>
      <vt:lpstr>А.А.Леонов подарил нам свой космос. Его волшебные краски можно увидеть в картинах космонавта.</vt:lpstr>
      <vt:lpstr>      Выход в                К  звездам        космос</vt:lpstr>
      <vt:lpstr>                                  В  полете</vt:lpstr>
      <vt:lpstr>Встреча  Г.Т. Берегового</vt:lpstr>
      <vt:lpstr>Слава  покорителям  КОСМОСА !!!</vt:lpstr>
      <vt:lpstr>Такой видел Землю Ю.Гагарин во время полета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Денисова</dc:creator>
  <cp:lastModifiedBy>Tatiana</cp:lastModifiedBy>
  <cp:revision>44</cp:revision>
  <dcterms:created xsi:type="dcterms:W3CDTF">2011-04-11T17:36:52Z</dcterms:created>
  <dcterms:modified xsi:type="dcterms:W3CDTF">2014-03-26T09:02:36Z</dcterms:modified>
</cp:coreProperties>
</file>