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CB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1458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5736-6E34-44E0-833D-EF5092E9CE7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E07-5BB8-4CD5-8E06-D61FD176C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5736-6E34-44E0-833D-EF5092E9CE7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E07-5BB8-4CD5-8E06-D61FD176C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5736-6E34-44E0-833D-EF5092E9CE7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E07-5BB8-4CD5-8E06-D61FD176C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5736-6E34-44E0-833D-EF5092E9CE7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E07-5BB8-4CD5-8E06-D61FD176C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5736-6E34-44E0-833D-EF5092E9CE7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E07-5BB8-4CD5-8E06-D61FD176C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5736-6E34-44E0-833D-EF5092E9CE7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E07-5BB8-4CD5-8E06-D61FD176C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5736-6E34-44E0-833D-EF5092E9CE7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E07-5BB8-4CD5-8E06-D61FD176C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5736-6E34-44E0-833D-EF5092E9CE7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E07-5BB8-4CD5-8E06-D61FD176C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5736-6E34-44E0-833D-EF5092E9CE7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E07-5BB8-4CD5-8E06-D61FD176C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5736-6E34-44E0-833D-EF5092E9CE7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E07-5BB8-4CD5-8E06-D61FD176C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45736-6E34-44E0-833D-EF5092E9CE7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B3E07-5BB8-4CD5-8E06-D61FD176C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45736-6E34-44E0-833D-EF5092E9CE79}" type="datetimeFigureOut">
              <a:rPr lang="ru-RU" smtClean="0"/>
              <a:pPr/>
              <a:t>01.01.2003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B3E07-5BB8-4CD5-8E06-D61FD176CD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FILES\PFILES\MSOFFICE\MEDIA\CNTCD1\Sounds\TISK1A01.mid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2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0000"/>
            </a:solidFill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rot="10800000">
            <a:off x="7643834" y="4572008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Temp\Rar$DR00.734\Рисунки для Колобка\Пень 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572008"/>
            <a:ext cx="1273256" cy="1214446"/>
          </a:xfrm>
          <a:prstGeom prst="rect">
            <a:avLst/>
          </a:prstGeom>
          <a:noFill/>
        </p:spPr>
      </p:pic>
      <p:grpSp>
        <p:nvGrpSpPr>
          <p:cNvPr id="5" name="Группа 21"/>
          <p:cNvGrpSpPr/>
          <p:nvPr/>
        </p:nvGrpSpPr>
        <p:grpSpPr>
          <a:xfrm>
            <a:off x="-1714512" y="4643446"/>
            <a:ext cx="1714512" cy="1285884"/>
            <a:chOff x="714348" y="1714488"/>
            <a:chExt cx="5501006" cy="4143404"/>
          </a:xfrm>
        </p:grpSpPr>
        <p:sp>
          <p:nvSpPr>
            <p:cNvPr id="19" name="Полилиния 18"/>
            <p:cNvSpPr/>
            <p:nvPr/>
          </p:nvSpPr>
          <p:spPr>
            <a:xfrm rot="21350993">
              <a:off x="5325448" y="2959676"/>
              <a:ext cx="889906" cy="1111969"/>
            </a:xfrm>
            <a:custGeom>
              <a:avLst/>
              <a:gdLst>
                <a:gd name="connsiteX0" fmla="*/ 116114 w 1175657"/>
                <a:gd name="connsiteY0" fmla="*/ 907962 h 1227908"/>
                <a:gd name="connsiteX1" fmla="*/ 203200 w 1175657"/>
                <a:gd name="connsiteY1" fmla="*/ 849905 h 1227908"/>
                <a:gd name="connsiteX2" fmla="*/ 246743 w 1175657"/>
                <a:gd name="connsiteY2" fmla="*/ 806362 h 1227908"/>
                <a:gd name="connsiteX3" fmla="*/ 290286 w 1175657"/>
                <a:gd name="connsiteY3" fmla="*/ 777333 h 1227908"/>
                <a:gd name="connsiteX4" fmla="*/ 333829 w 1175657"/>
                <a:gd name="connsiteY4" fmla="*/ 733790 h 1227908"/>
                <a:gd name="connsiteX5" fmla="*/ 391886 w 1175657"/>
                <a:gd name="connsiteY5" fmla="*/ 646705 h 1227908"/>
                <a:gd name="connsiteX6" fmla="*/ 435429 w 1175657"/>
                <a:gd name="connsiteY6" fmla="*/ 632190 h 1227908"/>
                <a:gd name="connsiteX7" fmla="*/ 537029 w 1175657"/>
                <a:gd name="connsiteY7" fmla="*/ 501562 h 1227908"/>
                <a:gd name="connsiteX8" fmla="*/ 551543 w 1175657"/>
                <a:gd name="connsiteY8" fmla="*/ 458019 h 1227908"/>
                <a:gd name="connsiteX9" fmla="*/ 566057 w 1175657"/>
                <a:gd name="connsiteY9" fmla="*/ 167733 h 1227908"/>
                <a:gd name="connsiteX10" fmla="*/ 609600 w 1175657"/>
                <a:gd name="connsiteY10" fmla="*/ 124190 h 1227908"/>
                <a:gd name="connsiteX11" fmla="*/ 696686 w 1175657"/>
                <a:gd name="connsiteY11" fmla="*/ 51619 h 1227908"/>
                <a:gd name="connsiteX12" fmla="*/ 725714 w 1175657"/>
                <a:gd name="connsiteY12" fmla="*/ 8076 h 1227908"/>
                <a:gd name="connsiteX13" fmla="*/ 899886 w 1175657"/>
                <a:gd name="connsiteY13" fmla="*/ 80647 h 1227908"/>
                <a:gd name="connsiteX14" fmla="*/ 928914 w 1175657"/>
                <a:gd name="connsiteY14" fmla="*/ 124190 h 1227908"/>
                <a:gd name="connsiteX15" fmla="*/ 943429 w 1175657"/>
                <a:gd name="connsiteY15" fmla="*/ 167733 h 1227908"/>
                <a:gd name="connsiteX16" fmla="*/ 928914 w 1175657"/>
                <a:gd name="connsiteY16" fmla="*/ 240305 h 1227908"/>
                <a:gd name="connsiteX17" fmla="*/ 899886 w 1175657"/>
                <a:gd name="connsiteY17" fmla="*/ 327390 h 1227908"/>
                <a:gd name="connsiteX18" fmla="*/ 885372 w 1175657"/>
                <a:gd name="connsiteY18" fmla="*/ 399962 h 1227908"/>
                <a:gd name="connsiteX19" fmla="*/ 928914 w 1175657"/>
                <a:gd name="connsiteY19" fmla="*/ 356419 h 1227908"/>
                <a:gd name="connsiteX20" fmla="*/ 972457 w 1175657"/>
                <a:gd name="connsiteY20" fmla="*/ 341905 h 1227908"/>
                <a:gd name="connsiteX21" fmla="*/ 1161143 w 1175657"/>
                <a:gd name="connsiteY21" fmla="*/ 385447 h 1227908"/>
                <a:gd name="connsiteX22" fmla="*/ 1175657 w 1175657"/>
                <a:gd name="connsiteY22" fmla="*/ 443505 h 1227908"/>
                <a:gd name="connsiteX23" fmla="*/ 1161143 w 1175657"/>
                <a:gd name="connsiteY23" fmla="*/ 588647 h 1227908"/>
                <a:gd name="connsiteX24" fmla="*/ 1117600 w 1175657"/>
                <a:gd name="connsiteY24" fmla="*/ 632190 h 1227908"/>
                <a:gd name="connsiteX25" fmla="*/ 1030514 w 1175657"/>
                <a:gd name="connsiteY25" fmla="*/ 661219 h 1227908"/>
                <a:gd name="connsiteX26" fmla="*/ 1045029 w 1175657"/>
                <a:gd name="connsiteY26" fmla="*/ 704762 h 1227908"/>
                <a:gd name="connsiteX27" fmla="*/ 1030514 w 1175657"/>
                <a:gd name="connsiteY27" fmla="*/ 864419 h 1227908"/>
                <a:gd name="connsiteX28" fmla="*/ 943429 w 1175657"/>
                <a:gd name="connsiteY28" fmla="*/ 922476 h 1227908"/>
                <a:gd name="connsiteX29" fmla="*/ 609600 w 1175657"/>
                <a:gd name="connsiteY29" fmla="*/ 936990 h 1227908"/>
                <a:gd name="connsiteX30" fmla="*/ 551543 w 1175657"/>
                <a:gd name="connsiteY30" fmla="*/ 922476 h 1227908"/>
                <a:gd name="connsiteX31" fmla="*/ 377372 w 1175657"/>
                <a:gd name="connsiteY31" fmla="*/ 1067619 h 1227908"/>
                <a:gd name="connsiteX32" fmla="*/ 333829 w 1175657"/>
                <a:gd name="connsiteY32" fmla="*/ 1096647 h 1227908"/>
                <a:gd name="connsiteX33" fmla="*/ 246743 w 1175657"/>
                <a:gd name="connsiteY33" fmla="*/ 1125676 h 1227908"/>
                <a:gd name="connsiteX34" fmla="*/ 116114 w 1175657"/>
                <a:gd name="connsiteY34" fmla="*/ 1227276 h 1227908"/>
                <a:gd name="connsiteX35" fmla="*/ 58057 w 1175657"/>
                <a:gd name="connsiteY35" fmla="*/ 1212762 h 1227908"/>
                <a:gd name="connsiteX36" fmla="*/ 29029 w 1175657"/>
                <a:gd name="connsiteY36" fmla="*/ 1125676 h 1227908"/>
                <a:gd name="connsiteX37" fmla="*/ 0 w 1175657"/>
                <a:gd name="connsiteY37" fmla="*/ 1053105 h 1227908"/>
                <a:gd name="connsiteX38" fmla="*/ 14514 w 1175657"/>
                <a:gd name="connsiteY38" fmla="*/ 995047 h 1227908"/>
                <a:gd name="connsiteX39" fmla="*/ 58057 w 1175657"/>
                <a:gd name="connsiteY39" fmla="*/ 835390 h 1227908"/>
                <a:gd name="connsiteX40" fmla="*/ 101600 w 1175657"/>
                <a:gd name="connsiteY40" fmla="*/ 820876 h 1227908"/>
                <a:gd name="connsiteX41" fmla="*/ 174172 w 1175657"/>
                <a:gd name="connsiteY41" fmla="*/ 820876 h 1227908"/>
                <a:gd name="connsiteX42" fmla="*/ 174172 w 1175657"/>
                <a:gd name="connsiteY42" fmla="*/ 806362 h 1227908"/>
                <a:gd name="connsiteX43" fmla="*/ 232229 w 1175657"/>
                <a:gd name="connsiteY43" fmla="*/ 791847 h 1227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175657" h="1227908">
                  <a:moveTo>
                    <a:pt x="116114" y="907962"/>
                  </a:moveTo>
                  <a:cubicBezTo>
                    <a:pt x="255020" y="769056"/>
                    <a:pt x="77168" y="933926"/>
                    <a:pt x="203200" y="849905"/>
                  </a:cubicBezTo>
                  <a:cubicBezTo>
                    <a:pt x="220279" y="838519"/>
                    <a:pt x="230974" y="819503"/>
                    <a:pt x="246743" y="806362"/>
                  </a:cubicBezTo>
                  <a:cubicBezTo>
                    <a:pt x="260144" y="795195"/>
                    <a:pt x="276885" y="788500"/>
                    <a:pt x="290286" y="777333"/>
                  </a:cubicBezTo>
                  <a:cubicBezTo>
                    <a:pt x="306055" y="764192"/>
                    <a:pt x="321227" y="749993"/>
                    <a:pt x="333829" y="733790"/>
                  </a:cubicBezTo>
                  <a:cubicBezTo>
                    <a:pt x="355248" y="706251"/>
                    <a:pt x="358789" y="657738"/>
                    <a:pt x="391886" y="646705"/>
                  </a:cubicBezTo>
                  <a:lnTo>
                    <a:pt x="435429" y="632190"/>
                  </a:lnTo>
                  <a:cubicBezTo>
                    <a:pt x="504872" y="528026"/>
                    <a:pt x="468817" y="569774"/>
                    <a:pt x="537029" y="501562"/>
                  </a:cubicBezTo>
                  <a:cubicBezTo>
                    <a:pt x="541867" y="487048"/>
                    <a:pt x="550218" y="473261"/>
                    <a:pt x="551543" y="458019"/>
                  </a:cubicBezTo>
                  <a:cubicBezTo>
                    <a:pt x="559936" y="361500"/>
                    <a:pt x="549457" y="263183"/>
                    <a:pt x="566057" y="167733"/>
                  </a:cubicBezTo>
                  <a:cubicBezTo>
                    <a:pt x="569574" y="147510"/>
                    <a:pt x="596459" y="139959"/>
                    <a:pt x="609600" y="124190"/>
                  </a:cubicBezTo>
                  <a:cubicBezTo>
                    <a:pt x="668215" y="53853"/>
                    <a:pt x="601217" y="99353"/>
                    <a:pt x="696686" y="51619"/>
                  </a:cubicBezTo>
                  <a:cubicBezTo>
                    <a:pt x="706362" y="37105"/>
                    <a:pt x="708342" y="9655"/>
                    <a:pt x="725714" y="8076"/>
                  </a:cubicBezTo>
                  <a:cubicBezTo>
                    <a:pt x="814552" y="0"/>
                    <a:pt x="853254" y="24689"/>
                    <a:pt x="899886" y="80647"/>
                  </a:cubicBezTo>
                  <a:cubicBezTo>
                    <a:pt x="911053" y="94048"/>
                    <a:pt x="921113" y="108588"/>
                    <a:pt x="928914" y="124190"/>
                  </a:cubicBezTo>
                  <a:cubicBezTo>
                    <a:pt x="935756" y="137874"/>
                    <a:pt x="938591" y="153219"/>
                    <a:pt x="943429" y="167733"/>
                  </a:cubicBezTo>
                  <a:cubicBezTo>
                    <a:pt x="938591" y="191924"/>
                    <a:pt x="935405" y="216504"/>
                    <a:pt x="928914" y="240305"/>
                  </a:cubicBezTo>
                  <a:cubicBezTo>
                    <a:pt x="920863" y="269825"/>
                    <a:pt x="905887" y="297386"/>
                    <a:pt x="899886" y="327390"/>
                  </a:cubicBezTo>
                  <a:cubicBezTo>
                    <a:pt x="895048" y="351581"/>
                    <a:pt x="867928" y="382518"/>
                    <a:pt x="885372" y="399962"/>
                  </a:cubicBezTo>
                  <a:cubicBezTo>
                    <a:pt x="899886" y="414476"/>
                    <a:pt x="911835" y="367805"/>
                    <a:pt x="928914" y="356419"/>
                  </a:cubicBezTo>
                  <a:cubicBezTo>
                    <a:pt x="941644" y="347932"/>
                    <a:pt x="957943" y="346743"/>
                    <a:pt x="972457" y="341905"/>
                  </a:cubicBezTo>
                  <a:cubicBezTo>
                    <a:pt x="995588" y="344218"/>
                    <a:pt x="1127144" y="334449"/>
                    <a:pt x="1161143" y="385447"/>
                  </a:cubicBezTo>
                  <a:cubicBezTo>
                    <a:pt x="1172208" y="402045"/>
                    <a:pt x="1170819" y="424152"/>
                    <a:pt x="1175657" y="443505"/>
                  </a:cubicBezTo>
                  <a:cubicBezTo>
                    <a:pt x="1170819" y="491886"/>
                    <a:pt x="1175442" y="542175"/>
                    <a:pt x="1161143" y="588647"/>
                  </a:cubicBezTo>
                  <a:cubicBezTo>
                    <a:pt x="1155106" y="608266"/>
                    <a:pt x="1135543" y="622221"/>
                    <a:pt x="1117600" y="632190"/>
                  </a:cubicBezTo>
                  <a:cubicBezTo>
                    <a:pt x="1090852" y="647050"/>
                    <a:pt x="1030514" y="661219"/>
                    <a:pt x="1030514" y="661219"/>
                  </a:cubicBezTo>
                  <a:cubicBezTo>
                    <a:pt x="1035352" y="675733"/>
                    <a:pt x="1045029" y="689462"/>
                    <a:pt x="1045029" y="704762"/>
                  </a:cubicBezTo>
                  <a:cubicBezTo>
                    <a:pt x="1045029" y="758200"/>
                    <a:pt x="1053112" y="815994"/>
                    <a:pt x="1030514" y="864419"/>
                  </a:cubicBezTo>
                  <a:cubicBezTo>
                    <a:pt x="1015760" y="896034"/>
                    <a:pt x="978284" y="920961"/>
                    <a:pt x="943429" y="922476"/>
                  </a:cubicBezTo>
                  <a:lnTo>
                    <a:pt x="609600" y="936990"/>
                  </a:lnTo>
                  <a:cubicBezTo>
                    <a:pt x="590248" y="932152"/>
                    <a:pt x="570650" y="916744"/>
                    <a:pt x="551543" y="922476"/>
                  </a:cubicBezTo>
                  <a:cubicBezTo>
                    <a:pt x="465197" y="948380"/>
                    <a:pt x="448063" y="1020493"/>
                    <a:pt x="377372" y="1067619"/>
                  </a:cubicBezTo>
                  <a:cubicBezTo>
                    <a:pt x="362858" y="1077295"/>
                    <a:pt x="349769" y="1089562"/>
                    <a:pt x="333829" y="1096647"/>
                  </a:cubicBezTo>
                  <a:cubicBezTo>
                    <a:pt x="305867" y="1109074"/>
                    <a:pt x="246743" y="1125676"/>
                    <a:pt x="246743" y="1125676"/>
                  </a:cubicBezTo>
                  <a:cubicBezTo>
                    <a:pt x="142578" y="1195119"/>
                    <a:pt x="184327" y="1159063"/>
                    <a:pt x="116114" y="1227276"/>
                  </a:cubicBezTo>
                  <a:cubicBezTo>
                    <a:pt x="96762" y="1222438"/>
                    <a:pt x="71039" y="1227908"/>
                    <a:pt x="58057" y="1212762"/>
                  </a:cubicBezTo>
                  <a:cubicBezTo>
                    <a:pt x="38144" y="1189530"/>
                    <a:pt x="40393" y="1154086"/>
                    <a:pt x="29029" y="1125676"/>
                  </a:cubicBezTo>
                  <a:lnTo>
                    <a:pt x="0" y="1053105"/>
                  </a:lnTo>
                  <a:cubicBezTo>
                    <a:pt x="4838" y="1033752"/>
                    <a:pt x="11234" y="1014724"/>
                    <a:pt x="14514" y="995047"/>
                  </a:cubicBezTo>
                  <a:cubicBezTo>
                    <a:pt x="22355" y="948000"/>
                    <a:pt x="11345" y="872760"/>
                    <a:pt x="58057" y="835390"/>
                  </a:cubicBezTo>
                  <a:cubicBezTo>
                    <a:pt x="70004" y="825833"/>
                    <a:pt x="86419" y="822774"/>
                    <a:pt x="101600" y="820876"/>
                  </a:cubicBezTo>
                  <a:cubicBezTo>
                    <a:pt x="125604" y="817876"/>
                    <a:pt x="149981" y="820876"/>
                    <a:pt x="174172" y="820876"/>
                  </a:cubicBezTo>
                  <a:lnTo>
                    <a:pt x="174172" y="806362"/>
                  </a:lnTo>
                  <a:lnTo>
                    <a:pt x="232229" y="791847"/>
                  </a:lnTo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20"/>
            <p:cNvGrpSpPr/>
            <p:nvPr/>
          </p:nvGrpSpPr>
          <p:grpSpPr>
            <a:xfrm>
              <a:off x="714348" y="1714488"/>
              <a:ext cx="4747277" cy="4143404"/>
              <a:chOff x="681979" y="1714488"/>
              <a:chExt cx="4747277" cy="4143404"/>
            </a:xfrm>
          </p:grpSpPr>
          <p:sp>
            <p:nvSpPr>
              <p:cNvPr id="6" name="Овал 5"/>
              <p:cNvSpPr/>
              <p:nvPr/>
            </p:nvSpPr>
            <p:spPr>
              <a:xfrm>
                <a:off x="1357290" y="1714488"/>
                <a:ext cx="4071966" cy="4143404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2143108" y="2500306"/>
                <a:ext cx="571504" cy="7143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2214546" y="2857496"/>
                <a:ext cx="357190" cy="35719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 rot="1714022">
                <a:off x="3714744" y="2786058"/>
                <a:ext cx="571504" cy="7143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Овал 12"/>
              <p:cNvSpPr/>
              <p:nvPr/>
            </p:nvSpPr>
            <p:spPr>
              <a:xfrm>
                <a:off x="3714744" y="3071810"/>
                <a:ext cx="357190" cy="35719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>
                <a:off x="2857488" y="3429000"/>
                <a:ext cx="714380" cy="500066"/>
              </a:xfrm>
              <a:prstGeom prst="ellipse">
                <a:avLst/>
              </a:prstGeom>
              <a:gradFill flip="none" rotWithShape="1">
                <a:gsLst>
                  <a:gs pos="0">
                    <a:srgbClr val="E6CB26">
                      <a:shade val="30000"/>
                      <a:satMod val="115000"/>
                    </a:srgbClr>
                  </a:gs>
                  <a:gs pos="50000">
                    <a:srgbClr val="E6CB26">
                      <a:shade val="67500"/>
                      <a:satMod val="115000"/>
                    </a:srgbClr>
                  </a:gs>
                  <a:gs pos="100000">
                    <a:srgbClr val="E6CB26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Овал 14"/>
              <p:cNvSpPr/>
              <p:nvPr/>
            </p:nvSpPr>
            <p:spPr>
              <a:xfrm>
                <a:off x="3714744" y="3500438"/>
                <a:ext cx="1214446" cy="1214446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Овал 15"/>
              <p:cNvSpPr/>
              <p:nvPr/>
            </p:nvSpPr>
            <p:spPr>
              <a:xfrm>
                <a:off x="1500166" y="3429000"/>
                <a:ext cx="1214446" cy="1214446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Арка 17"/>
              <p:cNvSpPr/>
              <p:nvPr/>
            </p:nvSpPr>
            <p:spPr>
              <a:xfrm flipV="1">
                <a:off x="2357422" y="3857628"/>
                <a:ext cx="1643074" cy="914400"/>
              </a:xfrm>
              <a:prstGeom prst="blockArc">
                <a:avLst>
                  <a:gd name="adj1" fmla="val 10755213"/>
                  <a:gd name="adj2" fmla="val 0"/>
                  <a:gd name="adj3" fmla="val 25000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Полилиния 19"/>
              <p:cNvSpPr/>
              <p:nvPr/>
            </p:nvSpPr>
            <p:spPr>
              <a:xfrm rot="249007" flipH="1">
                <a:off x="681979" y="3031115"/>
                <a:ext cx="889905" cy="1111967"/>
              </a:xfrm>
              <a:custGeom>
                <a:avLst/>
                <a:gdLst>
                  <a:gd name="connsiteX0" fmla="*/ 116114 w 1175657"/>
                  <a:gd name="connsiteY0" fmla="*/ 907962 h 1227908"/>
                  <a:gd name="connsiteX1" fmla="*/ 203200 w 1175657"/>
                  <a:gd name="connsiteY1" fmla="*/ 849905 h 1227908"/>
                  <a:gd name="connsiteX2" fmla="*/ 246743 w 1175657"/>
                  <a:gd name="connsiteY2" fmla="*/ 806362 h 1227908"/>
                  <a:gd name="connsiteX3" fmla="*/ 290286 w 1175657"/>
                  <a:gd name="connsiteY3" fmla="*/ 777333 h 1227908"/>
                  <a:gd name="connsiteX4" fmla="*/ 333829 w 1175657"/>
                  <a:gd name="connsiteY4" fmla="*/ 733790 h 1227908"/>
                  <a:gd name="connsiteX5" fmla="*/ 391886 w 1175657"/>
                  <a:gd name="connsiteY5" fmla="*/ 646705 h 1227908"/>
                  <a:gd name="connsiteX6" fmla="*/ 435429 w 1175657"/>
                  <a:gd name="connsiteY6" fmla="*/ 632190 h 1227908"/>
                  <a:gd name="connsiteX7" fmla="*/ 537029 w 1175657"/>
                  <a:gd name="connsiteY7" fmla="*/ 501562 h 1227908"/>
                  <a:gd name="connsiteX8" fmla="*/ 551543 w 1175657"/>
                  <a:gd name="connsiteY8" fmla="*/ 458019 h 1227908"/>
                  <a:gd name="connsiteX9" fmla="*/ 566057 w 1175657"/>
                  <a:gd name="connsiteY9" fmla="*/ 167733 h 1227908"/>
                  <a:gd name="connsiteX10" fmla="*/ 609600 w 1175657"/>
                  <a:gd name="connsiteY10" fmla="*/ 124190 h 1227908"/>
                  <a:gd name="connsiteX11" fmla="*/ 696686 w 1175657"/>
                  <a:gd name="connsiteY11" fmla="*/ 51619 h 1227908"/>
                  <a:gd name="connsiteX12" fmla="*/ 725714 w 1175657"/>
                  <a:gd name="connsiteY12" fmla="*/ 8076 h 1227908"/>
                  <a:gd name="connsiteX13" fmla="*/ 899886 w 1175657"/>
                  <a:gd name="connsiteY13" fmla="*/ 80647 h 1227908"/>
                  <a:gd name="connsiteX14" fmla="*/ 928914 w 1175657"/>
                  <a:gd name="connsiteY14" fmla="*/ 124190 h 1227908"/>
                  <a:gd name="connsiteX15" fmla="*/ 943429 w 1175657"/>
                  <a:gd name="connsiteY15" fmla="*/ 167733 h 1227908"/>
                  <a:gd name="connsiteX16" fmla="*/ 928914 w 1175657"/>
                  <a:gd name="connsiteY16" fmla="*/ 240305 h 1227908"/>
                  <a:gd name="connsiteX17" fmla="*/ 899886 w 1175657"/>
                  <a:gd name="connsiteY17" fmla="*/ 327390 h 1227908"/>
                  <a:gd name="connsiteX18" fmla="*/ 885372 w 1175657"/>
                  <a:gd name="connsiteY18" fmla="*/ 399962 h 1227908"/>
                  <a:gd name="connsiteX19" fmla="*/ 928914 w 1175657"/>
                  <a:gd name="connsiteY19" fmla="*/ 356419 h 1227908"/>
                  <a:gd name="connsiteX20" fmla="*/ 972457 w 1175657"/>
                  <a:gd name="connsiteY20" fmla="*/ 341905 h 1227908"/>
                  <a:gd name="connsiteX21" fmla="*/ 1161143 w 1175657"/>
                  <a:gd name="connsiteY21" fmla="*/ 385447 h 1227908"/>
                  <a:gd name="connsiteX22" fmla="*/ 1175657 w 1175657"/>
                  <a:gd name="connsiteY22" fmla="*/ 443505 h 1227908"/>
                  <a:gd name="connsiteX23" fmla="*/ 1161143 w 1175657"/>
                  <a:gd name="connsiteY23" fmla="*/ 588647 h 1227908"/>
                  <a:gd name="connsiteX24" fmla="*/ 1117600 w 1175657"/>
                  <a:gd name="connsiteY24" fmla="*/ 632190 h 1227908"/>
                  <a:gd name="connsiteX25" fmla="*/ 1030514 w 1175657"/>
                  <a:gd name="connsiteY25" fmla="*/ 661219 h 1227908"/>
                  <a:gd name="connsiteX26" fmla="*/ 1045029 w 1175657"/>
                  <a:gd name="connsiteY26" fmla="*/ 704762 h 1227908"/>
                  <a:gd name="connsiteX27" fmla="*/ 1030514 w 1175657"/>
                  <a:gd name="connsiteY27" fmla="*/ 864419 h 1227908"/>
                  <a:gd name="connsiteX28" fmla="*/ 943429 w 1175657"/>
                  <a:gd name="connsiteY28" fmla="*/ 922476 h 1227908"/>
                  <a:gd name="connsiteX29" fmla="*/ 609600 w 1175657"/>
                  <a:gd name="connsiteY29" fmla="*/ 936990 h 1227908"/>
                  <a:gd name="connsiteX30" fmla="*/ 551543 w 1175657"/>
                  <a:gd name="connsiteY30" fmla="*/ 922476 h 1227908"/>
                  <a:gd name="connsiteX31" fmla="*/ 377372 w 1175657"/>
                  <a:gd name="connsiteY31" fmla="*/ 1067619 h 1227908"/>
                  <a:gd name="connsiteX32" fmla="*/ 333829 w 1175657"/>
                  <a:gd name="connsiteY32" fmla="*/ 1096647 h 1227908"/>
                  <a:gd name="connsiteX33" fmla="*/ 246743 w 1175657"/>
                  <a:gd name="connsiteY33" fmla="*/ 1125676 h 1227908"/>
                  <a:gd name="connsiteX34" fmla="*/ 116114 w 1175657"/>
                  <a:gd name="connsiteY34" fmla="*/ 1227276 h 1227908"/>
                  <a:gd name="connsiteX35" fmla="*/ 58057 w 1175657"/>
                  <a:gd name="connsiteY35" fmla="*/ 1212762 h 1227908"/>
                  <a:gd name="connsiteX36" fmla="*/ 29029 w 1175657"/>
                  <a:gd name="connsiteY36" fmla="*/ 1125676 h 1227908"/>
                  <a:gd name="connsiteX37" fmla="*/ 0 w 1175657"/>
                  <a:gd name="connsiteY37" fmla="*/ 1053105 h 1227908"/>
                  <a:gd name="connsiteX38" fmla="*/ 14514 w 1175657"/>
                  <a:gd name="connsiteY38" fmla="*/ 995047 h 1227908"/>
                  <a:gd name="connsiteX39" fmla="*/ 58057 w 1175657"/>
                  <a:gd name="connsiteY39" fmla="*/ 835390 h 1227908"/>
                  <a:gd name="connsiteX40" fmla="*/ 101600 w 1175657"/>
                  <a:gd name="connsiteY40" fmla="*/ 820876 h 1227908"/>
                  <a:gd name="connsiteX41" fmla="*/ 174172 w 1175657"/>
                  <a:gd name="connsiteY41" fmla="*/ 820876 h 1227908"/>
                  <a:gd name="connsiteX42" fmla="*/ 174172 w 1175657"/>
                  <a:gd name="connsiteY42" fmla="*/ 806362 h 1227908"/>
                  <a:gd name="connsiteX43" fmla="*/ 232229 w 1175657"/>
                  <a:gd name="connsiteY43" fmla="*/ 791847 h 12279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175657" h="1227908">
                    <a:moveTo>
                      <a:pt x="116114" y="907962"/>
                    </a:moveTo>
                    <a:cubicBezTo>
                      <a:pt x="255020" y="769056"/>
                      <a:pt x="77168" y="933926"/>
                      <a:pt x="203200" y="849905"/>
                    </a:cubicBezTo>
                    <a:cubicBezTo>
                      <a:pt x="220279" y="838519"/>
                      <a:pt x="230974" y="819503"/>
                      <a:pt x="246743" y="806362"/>
                    </a:cubicBezTo>
                    <a:cubicBezTo>
                      <a:pt x="260144" y="795195"/>
                      <a:pt x="276885" y="788500"/>
                      <a:pt x="290286" y="777333"/>
                    </a:cubicBezTo>
                    <a:cubicBezTo>
                      <a:pt x="306055" y="764192"/>
                      <a:pt x="321227" y="749993"/>
                      <a:pt x="333829" y="733790"/>
                    </a:cubicBezTo>
                    <a:cubicBezTo>
                      <a:pt x="355248" y="706251"/>
                      <a:pt x="358789" y="657738"/>
                      <a:pt x="391886" y="646705"/>
                    </a:cubicBezTo>
                    <a:lnTo>
                      <a:pt x="435429" y="632190"/>
                    </a:lnTo>
                    <a:cubicBezTo>
                      <a:pt x="504872" y="528026"/>
                      <a:pt x="468817" y="569774"/>
                      <a:pt x="537029" y="501562"/>
                    </a:cubicBezTo>
                    <a:cubicBezTo>
                      <a:pt x="541867" y="487048"/>
                      <a:pt x="550218" y="473261"/>
                      <a:pt x="551543" y="458019"/>
                    </a:cubicBezTo>
                    <a:cubicBezTo>
                      <a:pt x="559936" y="361500"/>
                      <a:pt x="549457" y="263183"/>
                      <a:pt x="566057" y="167733"/>
                    </a:cubicBezTo>
                    <a:cubicBezTo>
                      <a:pt x="569574" y="147510"/>
                      <a:pt x="596459" y="139959"/>
                      <a:pt x="609600" y="124190"/>
                    </a:cubicBezTo>
                    <a:cubicBezTo>
                      <a:pt x="668215" y="53853"/>
                      <a:pt x="601217" y="99353"/>
                      <a:pt x="696686" y="51619"/>
                    </a:cubicBezTo>
                    <a:cubicBezTo>
                      <a:pt x="706362" y="37105"/>
                      <a:pt x="708342" y="9655"/>
                      <a:pt x="725714" y="8076"/>
                    </a:cubicBezTo>
                    <a:cubicBezTo>
                      <a:pt x="814552" y="0"/>
                      <a:pt x="853254" y="24689"/>
                      <a:pt x="899886" y="80647"/>
                    </a:cubicBezTo>
                    <a:cubicBezTo>
                      <a:pt x="911053" y="94048"/>
                      <a:pt x="921113" y="108588"/>
                      <a:pt x="928914" y="124190"/>
                    </a:cubicBezTo>
                    <a:cubicBezTo>
                      <a:pt x="935756" y="137874"/>
                      <a:pt x="938591" y="153219"/>
                      <a:pt x="943429" y="167733"/>
                    </a:cubicBezTo>
                    <a:cubicBezTo>
                      <a:pt x="938591" y="191924"/>
                      <a:pt x="935405" y="216504"/>
                      <a:pt x="928914" y="240305"/>
                    </a:cubicBezTo>
                    <a:cubicBezTo>
                      <a:pt x="920863" y="269825"/>
                      <a:pt x="905887" y="297386"/>
                      <a:pt x="899886" y="327390"/>
                    </a:cubicBezTo>
                    <a:cubicBezTo>
                      <a:pt x="895048" y="351581"/>
                      <a:pt x="867928" y="382518"/>
                      <a:pt x="885372" y="399962"/>
                    </a:cubicBezTo>
                    <a:cubicBezTo>
                      <a:pt x="899886" y="414476"/>
                      <a:pt x="911835" y="367805"/>
                      <a:pt x="928914" y="356419"/>
                    </a:cubicBezTo>
                    <a:cubicBezTo>
                      <a:pt x="941644" y="347932"/>
                      <a:pt x="957943" y="346743"/>
                      <a:pt x="972457" y="341905"/>
                    </a:cubicBezTo>
                    <a:cubicBezTo>
                      <a:pt x="995588" y="344218"/>
                      <a:pt x="1127144" y="334449"/>
                      <a:pt x="1161143" y="385447"/>
                    </a:cubicBezTo>
                    <a:cubicBezTo>
                      <a:pt x="1172208" y="402045"/>
                      <a:pt x="1170819" y="424152"/>
                      <a:pt x="1175657" y="443505"/>
                    </a:cubicBezTo>
                    <a:cubicBezTo>
                      <a:pt x="1170819" y="491886"/>
                      <a:pt x="1175442" y="542175"/>
                      <a:pt x="1161143" y="588647"/>
                    </a:cubicBezTo>
                    <a:cubicBezTo>
                      <a:pt x="1155106" y="608266"/>
                      <a:pt x="1135543" y="622221"/>
                      <a:pt x="1117600" y="632190"/>
                    </a:cubicBezTo>
                    <a:cubicBezTo>
                      <a:pt x="1090852" y="647050"/>
                      <a:pt x="1030514" y="661219"/>
                      <a:pt x="1030514" y="661219"/>
                    </a:cubicBezTo>
                    <a:cubicBezTo>
                      <a:pt x="1035352" y="675733"/>
                      <a:pt x="1045029" y="689462"/>
                      <a:pt x="1045029" y="704762"/>
                    </a:cubicBezTo>
                    <a:cubicBezTo>
                      <a:pt x="1045029" y="758200"/>
                      <a:pt x="1053112" y="815994"/>
                      <a:pt x="1030514" y="864419"/>
                    </a:cubicBezTo>
                    <a:cubicBezTo>
                      <a:pt x="1015760" y="896034"/>
                      <a:pt x="978284" y="920961"/>
                      <a:pt x="943429" y="922476"/>
                    </a:cubicBezTo>
                    <a:lnTo>
                      <a:pt x="609600" y="936990"/>
                    </a:lnTo>
                    <a:cubicBezTo>
                      <a:pt x="590248" y="932152"/>
                      <a:pt x="570650" y="916744"/>
                      <a:pt x="551543" y="922476"/>
                    </a:cubicBezTo>
                    <a:cubicBezTo>
                      <a:pt x="465197" y="948380"/>
                      <a:pt x="448063" y="1020493"/>
                      <a:pt x="377372" y="1067619"/>
                    </a:cubicBezTo>
                    <a:cubicBezTo>
                      <a:pt x="362858" y="1077295"/>
                      <a:pt x="349769" y="1089562"/>
                      <a:pt x="333829" y="1096647"/>
                    </a:cubicBezTo>
                    <a:cubicBezTo>
                      <a:pt x="305867" y="1109074"/>
                      <a:pt x="246743" y="1125676"/>
                      <a:pt x="246743" y="1125676"/>
                    </a:cubicBezTo>
                    <a:cubicBezTo>
                      <a:pt x="142578" y="1195119"/>
                      <a:pt x="184327" y="1159063"/>
                      <a:pt x="116114" y="1227276"/>
                    </a:cubicBezTo>
                    <a:cubicBezTo>
                      <a:pt x="96762" y="1222438"/>
                      <a:pt x="71039" y="1227908"/>
                      <a:pt x="58057" y="1212762"/>
                    </a:cubicBezTo>
                    <a:cubicBezTo>
                      <a:pt x="38144" y="1189530"/>
                      <a:pt x="40393" y="1154086"/>
                      <a:pt x="29029" y="1125676"/>
                    </a:cubicBezTo>
                    <a:lnTo>
                      <a:pt x="0" y="1053105"/>
                    </a:lnTo>
                    <a:cubicBezTo>
                      <a:pt x="4838" y="1033752"/>
                      <a:pt x="11234" y="1014724"/>
                      <a:pt x="14514" y="995047"/>
                    </a:cubicBezTo>
                    <a:cubicBezTo>
                      <a:pt x="22355" y="948000"/>
                      <a:pt x="11345" y="872760"/>
                      <a:pt x="58057" y="835390"/>
                    </a:cubicBezTo>
                    <a:cubicBezTo>
                      <a:pt x="70004" y="825833"/>
                      <a:pt x="86419" y="822774"/>
                      <a:pt x="101600" y="820876"/>
                    </a:cubicBezTo>
                    <a:cubicBezTo>
                      <a:pt x="125604" y="817876"/>
                      <a:pt x="149981" y="820876"/>
                      <a:pt x="174172" y="820876"/>
                    </a:cubicBezTo>
                    <a:lnTo>
                      <a:pt x="174172" y="806362"/>
                    </a:lnTo>
                    <a:lnTo>
                      <a:pt x="232229" y="791847"/>
                    </a:lnTo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21" name="Группа 21"/>
          <p:cNvGrpSpPr/>
          <p:nvPr/>
        </p:nvGrpSpPr>
        <p:grpSpPr>
          <a:xfrm>
            <a:off x="-1500230" y="6393653"/>
            <a:ext cx="1214446" cy="928694"/>
            <a:chOff x="714348" y="1714488"/>
            <a:chExt cx="5501006" cy="4143404"/>
          </a:xfrm>
        </p:grpSpPr>
        <p:sp>
          <p:nvSpPr>
            <p:cNvPr id="22" name="Полилиния 21"/>
            <p:cNvSpPr/>
            <p:nvPr/>
          </p:nvSpPr>
          <p:spPr>
            <a:xfrm rot="21350993">
              <a:off x="5325448" y="2959676"/>
              <a:ext cx="889906" cy="1111969"/>
            </a:xfrm>
            <a:custGeom>
              <a:avLst/>
              <a:gdLst>
                <a:gd name="connsiteX0" fmla="*/ 116114 w 1175657"/>
                <a:gd name="connsiteY0" fmla="*/ 907962 h 1227908"/>
                <a:gd name="connsiteX1" fmla="*/ 203200 w 1175657"/>
                <a:gd name="connsiteY1" fmla="*/ 849905 h 1227908"/>
                <a:gd name="connsiteX2" fmla="*/ 246743 w 1175657"/>
                <a:gd name="connsiteY2" fmla="*/ 806362 h 1227908"/>
                <a:gd name="connsiteX3" fmla="*/ 290286 w 1175657"/>
                <a:gd name="connsiteY3" fmla="*/ 777333 h 1227908"/>
                <a:gd name="connsiteX4" fmla="*/ 333829 w 1175657"/>
                <a:gd name="connsiteY4" fmla="*/ 733790 h 1227908"/>
                <a:gd name="connsiteX5" fmla="*/ 391886 w 1175657"/>
                <a:gd name="connsiteY5" fmla="*/ 646705 h 1227908"/>
                <a:gd name="connsiteX6" fmla="*/ 435429 w 1175657"/>
                <a:gd name="connsiteY6" fmla="*/ 632190 h 1227908"/>
                <a:gd name="connsiteX7" fmla="*/ 537029 w 1175657"/>
                <a:gd name="connsiteY7" fmla="*/ 501562 h 1227908"/>
                <a:gd name="connsiteX8" fmla="*/ 551543 w 1175657"/>
                <a:gd name="connsiteY8" fmla="*/ 458019 h 1227908"/>
                <a:gd name="connsiteX9" fmla="*/ 566057 w 1175657"/>
                <a:gd name="connsiteY9" fmla="*/ 167733 h 1227908"/>
                <a:gd name="connsiteX10" fmla="*/ 609600 w 1175657"/>
                <a:gd name="connsiteY10" fmla="*/ 124190 h 1227908"/>
                <a:gd name="connsiteX11" fmla="*/ 696686 w 1175657"/>
                <a:gd name="connsiteY11" fmla="*/ 51619 h 1227908"/>
                <a:gd name="connsiteX12" fmla="*/ 725714 w 1175657"/>
                <a:gd name="connsiteY12" fmla="*/ 8076 h 1227908"/>
                <a:gd name="connsiteX13" fmla="*/ 899886 w 1175657"/>
                <a:gd name="connsiteY13" fmla="*/ 80647 h 1227908"/>
                <a:gd name="connsiteX14" fmla="*/ 928914 w 1175657"/>
                <a:gd name="connsiteY14" fmla="*/ 124190 h 1227908"/>
                <a:gd name="connsiteX15" fmla="*/ 943429 w 1175657"/>
                <a:gd name="connsiteY15" fmla="*/ 167733 h 1227908"/>
                <a:gd name="connsiteX16" fmla="*/ 928914 w 1175657"/>
                <a:gd name="connsiteY16" fmla="*/ 240305 h 1227908"/>
                <a:gd name="connsiteX17" fmla="*/ 899886 w 1175657"/>
                <a:gd name="connsiteY17" fmla="*/ 327390 h 1227908"/>
                <a:gd name="connsiteX18" fmla="*/ 885372 w 1175657"/>
                <a:gd name="connsiteY18" fmla="*/ 399962 h 1227908"/>
                <a:gd name="connsiteX19" fmla="*/ 928914 w 1175657"/>
                <a:gd name="connsiteY19" fmla="*/ 356419 h 1227908"/>
                <a:gd name="connsiteX20" fmla="*/ 972457 w 1175657"/>
                <a:gd name="connsiteY20" fmla="*/ 341905 h 1227908"/>
                <a:gd name="connsiteX21" fmla="*/ 1161143 w 1175657"/>
                <a:gd name="connsiteY21" fmla="*/ 385447 h 1227908"/>
                <a:gd name="connsiteX22" fmla="*/ 1175657 w 1175657"/>
                <a:gd name="connsiteY22" fmla="*/ 443505 h 1227908"/>
                <a:gd name="connsiteX23" fmla="*/ 1161143 w 1175657"/>
                <a:gd name="connsiteY23" fmla="*/ 588647 h 1227908"/>
                <a:gd name="connsiteX24" fmla="*/ 1117600 w 1175657"/>
                <a:gd name="connsiteY24" fmla="*/ 632190 h 1227908"/>
                <a:gd name="connsiteX25" fmla="*/ 1030514 w 1175657"/>
                <a:gd name="connsiteY25" fmla="*/ 661219 h 1227908"/>
                <a:gd name="connsiteX26" fmla="*/ 1045029 w 1175657"/>
                <a:gd name="connsiteY26" fmla="*/ 704762 h 1227908"/>
                <a:gd name="connsiteX27" fmla="*/ 1030514 w 1175657"/>
                <a:gd name="connsiteY27" fmla="*/ 864419 h 1227908"/>
                <a:gd name="connsiteX28" fmla="*/ 943429 w 1175657"/>
                <a:gd name="connsiteY28" fmla="*/ 922476 h 1227908"/>
                <a:gd name="connsiteX29" fmla="*/ 609600 w 1175657"/>
                <a:gd name="connsiteY29" fmla="*/ 936990 h 1227908"/>
                <a:gd name="connsiteX30" fmla="*/ 551543 w 1175657"/>
                <a:gd name="connsiteY30" fmla="*/ 922476 h 1227908"/>
                <a:gd name="connsiteX31" fmla="*/ 377372 w 1175657"/>
                <a:gd name="connsiteY31" fmla="*/ 1067619 h 1227908"/>
                <a:gd name="connsiteX32" fmla="*/ 333829 w 1175657"/>
                <a:gd name="connsiteY32" fmla="*/ 1096647 h 1227908"/>
                <a:gd name="connsiteX33" fmla="*/ 246743 w 1175657"/>
                <a:gd name="connsiteY33" fmla="*/ 1125676 h 1227908"/>
                <a:gd name="connsiteX34" fmla="*/ 116114 w 1175657"/>
                <a:gd name="connsiteY34" fmla="*/ 1227276 h 1227908"/>
                <a:gd name="connsiteX35" fmla="*/ 58057 w 1175657"/>
                <a:gd name="connsiteY35" fmla="*/ 1212762 h 1227908"/>
                <a:gd name="connsiteX36" fmla="*/ 29029 w 1175657"/>
                <a:gd name="connsiteY36" fmla="*/ 1125676 h 1227908"/>
                <a:gd name="connsiteX37" fmla="*/ 0 w 1175657"/>
                <a:gd name="connsiteY37" fmla="*/ 1053105 h 1227908"/>
                <a:gd name="connsiteX38" fmla="*/ 14514 w 1175657"/>
                <a:gd name="connsiteY38" fmla="*/ 995047 h 1227908"/>
                <a:gd name="connsiteX39" fmla="*/ 58057 w 1175657"/>
                <a:gd name="connsiteY39" fmla="*/ 835390 h 1227908"/>
                <a:gd name="connsiteX40" fmla="*/ 101600 w 1175657"/>
                <a:gd name="connsiteY40" fmla="*/ 820876 h 1227908"/>
                <a:gd name="connsiteX41" fmla="*/ 174172 w 1175657"/>
                <a:gd name="connsiteY41" fmla="*/ 820876 h 1227908"/>
                <a:gd name="connsiteX42" fmla="*/ 174172 w 1175657"/>
                <a:gd name="connsiteY42" fmla="*/ 806362 h 1227908"/>
                <a:gd name="connsiteX43" fmla="*/ 232229 w 1175657"/>
                <a:gd name="connsiteY43" fmla="*/ 791847 h 1227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175657" h="1227908">
                  <a:moveTo>
                    <a:pt x="116114" y="907962"/>
                  </a:moveTo>
                  <a:cubicBezTo>
                    <a:pt x="255020" y="769056"/>
                    <a:pt x="77168" y="933926"/>
                    <a:pt x="203200" y="849905"/>
                  </a:cubicBezTo>
                  <a:cubicBezTo>
                    <a:pt x="220279" y="838519"/>
                    <a:pt x="230974" y="819503"/>
                    <a:pt x="246743" y="806362"/>
                  </a:cubicBezTo>
                  <a:cubicBezTo>
                    <a:pt x="260144" y="795195"/>
                    <a:pt x="276885" y="788500"/>
                    <a:pt x="290286" y="777333"/>
                  </a:cubicBezTo>
                  <a:cubicBezTo>
                    <a:pt x="306055" y="764192"/>
                    <a:pt x="321227" y="749993"/>
                    <a:pt x="333829" y="733790"/>
                  </a:cubicBezTo>
                  <a:cubicBezTo>
                    <a:pt x="355248" y="706251"/>
                    <a:pt x="358789" y="657738"/>
                    <a:pt x="391886" y="646705"/>
                  </a:cubicBezTo>
                  <a:lnTo>
                    <a:pt x="435429" y="632190"/>
                  </a:lnTo>
                  <a:cubicBezTo>
                    <a:pt x="504872" y="528026"/>
                    <a:pt x="468817" y="569774"/>
                    <a:pt x="537029" y="501562"/>
                  </a:cubicBezTo>
                  <a:cubicBezTo>
                    <a:pt x="541867" y="487048"/>
                    <a:pt x="550218" y="473261"/>
                    <a:pt x="551543" y="458019"/>
                  </a:cubicBezTo>
                  <a:cubicBezTo>
                    <a:pt x="559936" y="361500"/>
                    <a:pt x="549457" y="263183"/>
                    <a:pt x="566057" y="167733"/>
                  </a:cubicBezTo>
                  <a:cubicBezTo>
                    <a:pt x="569574" y="147510"/>
                    <a:pt x="596459" y="139959"/>
                    <a:pt x="609600" y="124190"/>
                  </a:cubicBezTo>
                  <a:cubicBezTo>
                    <a:pt x="668215" y="53853"/>
                    <a:pt x="601217" y="99353"/>
                    <a:pt x="696686" y="51619"/>
                  </a:cubicBezTo>
                  <a:cubicBezTo>
                    <a:pt x="706362" y="37105"/>
                    <a:pt x="708342" y="9655"/>
                    <a:pt x="725714" y="8076"/>
                  </a:cubicBezTo>
                  <a:cubicBezTo>
                    <a:pt x="814552" y="0"/>
                    <a:pt x="853254" y="24689"/>
                    <a:pt x="899886" y="80647"/>
                  </a:cubicBezTo>
                  <a:cubicBezTo>
                    <a:pt x="911053" y="94048"/>
                    <a:pt x="921113" y="108588"/>
                    <a:pt x="928914" y="124190"/>
                  </a:cubicBezTo>
                  <a:cubicBezTo>
                    <a:pt x="935756" y="137874"/>
                    <a:pt x="938591" y="153219"/>
                    <a:pt x="943429" y="167733"/>
                  </a:cubicBezTo>
                  <a:cubicBezTo>
                    <a:pt x="938591" y="191924"/>
                    <a:pt x="935405" y="216504"/>
                    <a:pt x="928914" y="240305"/>
                  </a:cubicBezTo>
                  <a:cubicBezTo>
                    <a:pt x="920863" y="269825"/>
                    <a:pt x="905887" y="297386"/>
                    <a:pt x="899886" y="327390"/>
                  </a:cubicBezTo>
                  <a:cubicBezTo>
                    <a:pt x="895048" y="351581"/>
                    <a:pt x="867928" y="382518"/>
                    <a:pt x="885372" y="399962"/>
                  </a:cubicBezTo>
                  <a:cubicBezTo>
                    <a:pt x="899886" y="414476"/>
                    <a:pt x="911835" y="367805"/>
                    <a:pt x="928914" y="356419"/>
                  </a:cubicBezTo>
                  <a:cubicBezTo>
                    <a:pt x="941644" y="347932"/>
                    <a:pt x="957943" y="346743"/>
                    <a:pt x="972457" y="341905"/>
                  </a:cubicBezTo>
                  <a:cubicBezTo>
                    <a:pt x="995588" y="344218"/>
                    <a:pt x="1127144" y="334449"/>
                    <a:pt x="1161143" y="385447"/>
                  </a:cubicBezTo>
                  <a:cubicBezTo>
                    <a:pt x="1172208" y="402045"/>
                    <a:pt x="1170819" y="424152"/>
                    <a:pt x="1175657" y="443505"/>
                  </a:cubicBezTo>
                  <a:cubicBezTo>
                    <a:pt x="1170819" y="491886"/>
                    <a:pt x="1175442" y="542175"/>
                    <a:pt x="1161143" y="588647"/>
                  </a:cubicBezTo>
                  <a:cubicBezTo>
                    <a:pt x="1155106" y="608266"/>
                    <a:pt x="1135543" y="622221"/>
                    <a:pt x="1117600" y="632190"/>
                  </a:cubicBezTo>
                  <a:cubicBezTo>
                    <a:pt x="1090852" y="647050"/>
                    <a:pt x="1030514" y="661219"/>
                    <a:pt x="1030514" y="661219"/>
                  </a:cubicBezTo>
                  <a:cubicBezTo>
                    <a:pt x="1035352" y="675733"/>
                    <a:pt x="1045029" y="689462"/>
                    <a:pt x="1045029" y="704762"/>
                  </a:cubicBezTo>
                  <a:cubicBezTo>
                    <a:pt x="1045029" y="758200"/>
                    <a:pt x="1053112" y="815994"/>
                    <a:pt x="1030514" y="864419"/>
                  </a:cubicBezTo>
                  <a:cubicBezTo>
                    <a:pt x="1015760" y="896034"/>
                    <a:pt x="978284" y="920961"/>
                    <a:pt x="943429" y="922476"/>
                  </a:cubicBezTo>
                  <a:lnTo>
                    <a:pt x="609600" y="936990"/>
                  </a:lnTo>
                  <a:cubicBezTo>
                    <a:pt x="590248" y="932152"/>
                    <a:pt x="570650" y="916744"/>
                    <a:pt x="551543" y="922476"/>
                  </a:cubicBezTo>
                  <a:cubicBezTo>
                    <a:pt x="465197" y="948380"/>
                    <a:pt x="448063" y="1020493"/>
                    <a:pt x="377372" y="1067619"/>
                  </a:cubicBezTo>
                  <a:cubicBezTo>
                    <a:pt x="362858" y="1077295"/>
                    <a:pt x="349769" y="1089562"/>
                    <a:pt x="333829" y="1096647"/>
                  </a:cubicBezTo>
                  <a:cubicBezTo>
                    <a:pt x="305867" y="1109074"/>
                    <a:pt x="246743" y="1125676"/>
                    <a:pt x="246743" y="1125676"/>
                  </a:cubicBezTo>
                  <a:cubicBezTo>
                    <a:pt x="142578" y="1195119"/>
                    <a:pt x="184327" y="1159063"/>
                    <a:pt x="116114" y="1227276"/>
                  </a:cubicBezTo>
                  <a:cubicBezTo>
                    <a:pt x="96762" y="1222438"/>
                    <a:pt x="71039" y="1227908"/>
                    <a:pt x="58057" y="1212762"/>
                  </a:cubicBezTo>
                  <a:cubicBezTo>
                    <a:pt x="38144" y="1189530"/>
                    <a:pt x="40393" y="1154086"/>
                    <a:pt x="29029" y="1125676"/>
                  </a:cubicBezTo>
                  <a:lnTo>
                    <a:pt x="0" y="1053105"/>
                  </a:lnTo>
                  <a:cubicBezTo>
                    <a:pt x="4838" y="1033752"/>
                    <a:pt x="11234" y="1014724"/>
                    <a:pt x="14514" y="995047"/>
                  </a:cubicBezTo>
                  <a:cubicBezTo>
                    <a:pt x="22355" y="948000"/>
                    <a:pt x="11345" y="872760"/>
                    <a:pt x="58057" y="835390"/>
                  </a:cubicBezTo>
                  <a:cubicBezTo>
                    <a:pt x="70004" y="825833"/>
                    <a:pt x="86419" y="822774"/>
                    <a:pt x="101600" y="820876"/>
                  </a:cubicBezTo>
                  <a:cubicBezTo>
                    <a:pt x="125604" y="817876"/>
                    <a:pt x="149981" y="820876"/>
                    <a:pt x="174172" y="820876"/>
                  </a:cubicBezTo>
                  <a:lnTo>
                    <a:pt x="174172" y="806362"/>
                  </a:lnTo>
                  <a:lnTo>
                    <a:pt x="232229" y="791847"/>
                  </a:lnTo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3" name="Группа 20"/>
            <p:cNvGrpSpPr/>
            <p:nvPr/>
          </p:nvGrpSpPr>
          <p:grpSpPr>
            <a:xfrm>
              <a:off x="714348" y="1714488"/>
              <a:ext cx="4747277" cy="4143404"/>
              <a:chOff x="681979" y="1714488"/>
              <a:chExt cx="4747277" cy="4143404"/>
            </a:xfrm>
          </p:grpSpPr>
          <p:sp>
            <p:nvSpPr>
              <p:cNvPr id="24" name="Овал 23"/>
              <p:cNvSpPr/>
              <p:nvPr/>
            </p:nvSpPr>
            <p:spPr>
              <a:xfrm>
                <a:off x="1357290" y="1714488"/>
                <a:ext cx="4071966" cy="4143404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2143108" y="2500306"/>
                <a:ext cx="571504" cy="7143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2214546" y="2857496"/>
                <a:ext cx="357190" cy="35719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Овал 26"/>
              <p:cNvSpPr/>
              <p:nvPr/>
            </p:nvSpPr>
            <p:spPr>
              <a:xfrm rot="1714022">
                <a:off x="3714744" y="2786058"/>
                <a:ext cx="571504" cy="7143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Овал 27"/>
              <p:cNvSpPr/>
              <p:nvPr/>
            </p:nvSpPr>
            <p:spPr>
              <a:xfrm>
                <a:off x="3714744" y="3071810"/>
                <a:ext cx="357190" cy="35719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2857488" y="3429000"/>
                <a:ext cx="714380" cy="500066"/>
              </a:xfrm>
              <a:prstGeom prst="ellipse">
                <a:avLst/>
              </a:prstGeom>
              <a:gradFill flip="none" rotWithShape="1">
                <a:gsLst>
                  <a:gs pos="0">
                    <a:srgbClr val="E6CB26">
                      <a:shade val="30000"/>
                      <a:satMod val="115000"/>
                    </a:srgbClr>
                  </a:gs>
                  <a:gs pos="50000">
                    <a:srgbClr val="E6CB26">
                      <a:shade val="67500"/>
                      <a:satMod val="115000"/>
                    </a:srgbClr>
                  </a:gs>
                  <a:gs pos="100000">
                    <a:srgbClr val="E6CB26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" name="Овал 29"/>
              <p:cNvSpPr/>
              <p:nvPr/>
            </p:nvSpPr>
            <p:spPr>
              <a:xfrm>
                <a:off x="3714744" y="3500438"/>
                <a:ext cx="1214446" cy="1214446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" name="Овал 30"/>
              <p:cNvSpPr/>
              <p:nvPr/>
            </p:nvSpPr>
            <p:spPr>
              <a:xfrm>
                <a:off x="1500166" y="3429000"/>
                <a:ext cx="1214446" cy="1214446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Арка 31"/>
              <p:cNvSpPr/>
              <p:nvPr/>
            </p:nvSpPr>
            <p:spPr>
              <a:xfrm flipV="1">
                <a:off x="2357422" y="3857628"/>
                <a:ext cx="1643074" cy="914400"/>
              </a:xfrm>
              <a:prstGeom prst="blockArc">
                <a:avLst>
                  <a:gd name="adj1" fmla="val 10755213"/>
                  <a:gd name="adj2" fmla="val 0"/>
                  <a:gd name="adj3" fmla="val 25000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Полилиния 32"/>
              <p:cNvSpPr/>
              <p:nvPr/>
            </p:nvSpPr>
            <p:spPr>
              <a:xfrm rot="249007" flipH="1">
                <a:off x="681979" y="3031115"/>
                <a:ext cx="889905" cy="1111967"/>
              </a:xfrm>
              <a:custGeom>
                <a:avLst/>
                <a:gdLst>
                  <a:gd name="connsiteX0" fmla="*/ 116114 w 1175657"/>
                  <a:gd name="connsiteY0" fmla="*/ 907962 h 1227908"/>
                  <a:gd name="connsiteX1" fmla="*/ 203200 w 1175657"/>
                  <a:gd name="connsiteY1" fmla="*/ 849905 h 1227908"/>
                  <a:gd name="connsiteX2" fmla="*/ 246743 w 1175657"/>
                  <a:gd name="connsiteY2" fmla="*/ 806362 h 1227908"/>
                  <a:gd name="connsiteX3" fmla="*/ 290286 w 1175657"/>
                  <a:gd name="connsiteY3" fmla="*/ 777333 h 1227908"/>
                  <a:gd name="connsiteX4" fmla="*/ 333829 w 1175657"/>
                  <a:gd name="connsiteY4" fmla="*/ 733790 h 1227908"/>
                  <a:gd name="connsiteX5" fmla="*/ 391886 w 1175657"/>
                  <a:gd name="connsiteY5" fmla="*/ 646705 h 1227908"/>
                  <a:gd name="connsiteX6" fmla="*/ 435429 w 1175657"/>
                  <a:gd name="connsiteY6" fmla="*/ 632190 h 1227908"/>
                  <a:gd name="connsiteX7" fmla="*/ 537029 w 1175657"/>
                  <a:gd name="connsiteY7" fmla="*/ 501562 h 1227908"/>
                  <a:gd name="connsiteX8" fmla="*/ 551543 w 1175657"/>
                  <a:gd name="connsiteY8" fmla="*/ 458019 h 1227908"/>
                  <a:gd name="connsiteX9" fmla="*/ 566057 w 1175657"/>
                  <a:gd name="connsiteY9" fmla="*/ 167733 h 1227908"/>
                  <a:gd name="connsiteX10" fmla="*/ 609600 w 1175657"/>
                  <a:gd name="connsiteY10" fmla="*/ 124190 h 1227908"/>
                  <a:gd name="connsiteX11" fmla="*/ 696686 w 1175657"/>
                  <a:gd name="connsiteY11" fmla="*/ 51619 h 1227908"/>
                  <a:gd name="connsiteX12" fmla="*/ 725714 w 1175657"/>
                  <a:gd name="connsiteY12" fmla="*/ 8076 h 1227908"/>
                  <a:gd name="connsiteX13" fmla="*/ 899886 w 1175657"/>
                  <a:gd name="connsiteY13" fmla="*/ 80647 h 1227908"/>
                  <a:gd name="connsiteX14" fmla="*/ 928914 w 1175657"/>
                  <a:gd name="connsiteY14" fmla="*/ 124190 h 1227908"/>
                  <a:gd name="connsiteX15" fmla="*/ 943429 w 1175657"/>
                  <a:gd name="connsiteY15" fmla="*/ 167733 h 1227908"/>
                  <a:gd name="connsiteX16" fmla="*/ 928914 w 1175657"/>
                  <a:gd name="connsiteY16" fmla="*/ 240305 h 1227908"/>
                  <a:gd name="connsiteX17" fmla="*/ 899886 w 1175657"/>
                  <a:gd name="connsiteY17" fmla="*/ 327390 h 1227908"/>
                  <a:gd name="connsiteX18" fmla="*/ 885372 w 1175657"/>
                  <a:gd name="connsiteY18" fmla="*/ 399962 h 1227908"/>
                  <a:gd name="connsiteX19" fmla="*/ 928914 w 1175657"/>
                  <a:gd name="connsiteY19" fmla="*/ 356419 h 1227908"/>
                  <a:gd name="connsiteX20" fmla="*/ 972457 w 1175657"/>
                  <a:gd name="connsiteY20" fmla="*/ 341905 h 1227908"/>
                  <a:gd name="connsiteX21" fmla="*/ 1161143 w 1175657"/>
                  <a:gd name="connsiteY21" fmla="*/ 385447 h 1227908"/>
                  <a:gd name="connsiteX22" fmla="*/ 1175657 w 1175657"/>
                  <a:gd name="connsiteY22" fmla="*/ 443505 h 1227908"/>
                  <a:gd name="connsiteX23" fmla="*/ 1161143 w 1175657"/>
                  <a:gd name="connsiteY23" fmla="*/ 588647 h 1227908"/>
                  <a:gd name="connsiteX24" fmla="*/ 1117600 w 1175657"/>
                  <a:gd name="connsiteY24" fmla="*/ 632190 h 1227908"/>
                  <a:gd name="connsiteX25" fmla="*/ 1030514 w 1175657"/>
                  <a:gd name="connsiteY25" fmla="*/ 661219 h 1227908"/>
                  <a:gd name="connsiteX26" fmla="*/ 1045029 w 1175657"/>
                  <a:gd name="connsiteY26" fmla="*/ 704762 h 1227908"/>
                  <a:gd name="connsiteX27" fmla="*/ 1030514 w 1175657"/>
                  <a:gd name="connsiteY27" fmla="*/ 864419 h 1227908"/>
                  <a:gd name="connsiteX28" fmla="*/ 943429 w 1175657"/>
                  <a:gd name="connsiteY28" fmla="*/ 922476 h 1227908"/>
                  <a:gd name="connsiteX29" fmla="*/ 609600 w 1175657"/>
                  <a:gd name="connsiteY29" fmla="*/ 936990 h 1227908"/>
                  <a:gd name="connsiteX30" fmla="*/ 551543 w 1175657"/>
                  <a:gd name="connsiteY30" fmla="*/ 922476 h 1227908"/>
                  <a:gd name="connsiteX31" fmla="*/ 377372 w 1175657"/>
                  <a:gd name="connsiteY31" fmla="*/ 1067619 h 1227908"/>
                  <a:gd name="connsiteX32" fmla="*/ 333829 w 1175657"/>
                  <a:gd name="connsiteY32" fmla="*/ 1096647 h 1227908"/>
                  <a:gd name="connsiteX33" fmla="*/ 246743 w 1175657"/>
                  <a:gd name="connsiteY33" fmla="*/ 1125676 h 1227908"/>
                  <a:gd name="connsiteX34" fmla="*/ 116114 w 1175657"/>
                  <a:gd name="connsiteY34" fmla="*/ 1227276 h 1227908"/>
                  <a:gd name="connsiteX35" fmla="*/ 58057 w 1175657"/>
                  <a:gd name="connsiteY35" fmla="*/ 1212762 h 1227908"/>
                  <a:gd name="connsiteX36" fmla="*/ 29029 w 1175657"/>
                  <a:gd name="connsiteY36" fmla="*/ 1125676 h 1227908"/>
                  <a:gd name="connsiteX37" fmla="*/ 0 w 1175657"/>
                  <a:gd name="connsiteY37" fmla="*/ 1053105 h 1227908"/>
                  <a:gd name="connsiteX38" fmla="*/ 14514 w 1175657"/>
                  <a:gd name="connsiteY38" fmla="*/ 995047 h 1227908"/>
                  <a:gd name="connsiteX39" fmla="*/ 58057 w 1175657"/>
                  <a:gd name="connsiteY39" fmla="*/ 835390 h 1227908"/>
                  <a:gd name="connsiteX40" fmla="*/ 101600 w 1175657"/>
                  <a:gd name="connsiteY40" fmla="*/ 820876 h 1227908"/>
                  <a:gd name="connsiteX41" fmla="*/ 174172 w 1175657"/>
                  <a:gd name="connsiteY41" fmla="*/ 820876 h 1227908"/>
                  <a:gd name="connsiteX42" fmla="*/ 174172 w 1175657"/>
                  <a:gd name="connsiteY42" fmla="*/ 806362 h 1227908"/>
                  <a:gd name="connsiteX43" fmla="*/ 232229 w 1175657"/>
                  <a:gd name="connsiteY43" fmla="*/ 791847 h 12279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175657" h="1227908">
                    <a:moveTo>
                      <a:pt x="116114" y="907962"/>
                    </a:moveTo>
                    <a:cubicBezTo>
                      <a:pt x="255020" y="769056"/>
                      <a:pt x="77168" y="933926"/>
                      <a:pt x="203200" y="849905"/>
                    </a:cubicBezTo>
                    <a:cubicBezTo>
                      <a:pt x="220279" y="838519"/>
                      <a:pt x="230974" y="819503"/>
                      <a:pt x="246743" y="806362"/>
                    </a:cubicBezTo>
                    <a:cubicBezTo>
                      <a:pt x="260144" y="795195"/>
                      <a:pt x="276885" y="788500"/>
                      <a:pt x="290286" y="777333"/>
                    </a:cubicBezTo>
                    <a:cubicBezTo>
                      <a:pt x="306055" y="764192"/>
                      <a:pt x="321227" y="749993"/>
                      <a:pt x="333829" y="733790"/>
                    </a:cubicBezTo>
                    <a:cubicBezTo>
                      <a:pt x="355248" y="706251"/>
                      <a:pt x="358789" y="657738"/>
                      <a:pt x="391886" y="646705"/>
                    </a:cubicBezTo>
                    <a:lnTo>
                      <a:pt x="435429" y="632190"/>
                    </a:lnTo>
                    <a:cubicBezTo>
                      <a:pt x="504872" y="528026"/>
                      <a:pt x="468817" y="569774"/>
                      <a:pt x="537029" y="501562"/>
                    </a:cubicBezTo>
                    <a:cubicBezTo>
                      <a:pt x="541867" y="487048"/>
                      <a:pt x="550218" y="473261"/>
                      <a:pt x="551543" y="458019"/>
                    </a:cubicBezTo>
                    <a:cubicBezTo>
                      <a:pt x="559936" y="361500"/>
                      <a:pt x="549457" y="263183"/>
                      <a:pt x="566057" y="167733"/>
                    </a:cubicBezTo>
                    <a:cubicBezTo>
                      <a:pt x="569574" y="147510"/>
                      <a:pt x="596459" y="139959"/>
                      <a:pt x="609600" y="124190"/>
                    </a:cubicBezTo>
                    <a:cubicBezTo>
                      <a:pt x="668215" y="53853"/>
                      <a:pt x="601217" y="99353"/>
                      <a:pt x="696686" y="51619"/>
                    </a:cubicBezTo>
                    <a:cubicBezTo>
                      <a:pt x="706362" y="37105"/>
                      <a:pt x="708342" y="9655"/>
                      <a:pt x="725714" y="8076"/>
                    </a:cubicBezTo>
                    <a:cubicBezTo>
                      <a:pt x="814552" y="0"/>
                      <a:pt x="853254" y="24689"/>
                      <a:pt x="899886" y="80647"/>
                    </a:cubicBezTo>
                    <a:cubicBezTo>
                      <a:pt x="911053" y="94048"/>
                      <a:pt x="921113" y="108588"/>
                      <a:pt x="928914" y="124190"/>
                    </a:cubicBezTo>
                    <a:cubicBezTo>
                      <a:pt x="935756" y="137874"/>
                      <a:pt x="938591" y="153219"/>
                      <a:pt x="943429" y="167733"/>
                    </a:cubicBezTo>
                    <a:cubicBezTo>
                      <a:pt x="938591" y="191924"/>
                      <a:pt x="935405" y="216504"/>
                      <a:pt x="928914" y="240305"/>
                    </a:cubicBezTo>
                    <a:cubicBezTo>
                      <a:pt x="920863" y="269825"/>
                      <a:pt x="905887" y="297386"/>
                      <a:pt x="899886" y="327390"/>
                    </a:cubicBezTo>
                    <a:cubicBezTo>
                      <a:pt x="895048" y="351581"/>
                      <a:pt x="867928" y="382518"/>
                      <a:pt x="885372" y="399962"/>
                    </a:cubicBezTo>
                    <a:cubicBezTo>
                      <a:pt x="899886" y="414476"/>
                      <a:pt x="911835" y="367805"/>
                      <a:pt x="928914" y="356419"/>
                    </a:cubicBezTo>
                    <a:cubicBezTo>
                      <a:pt x="941644" y="347932"/>
                      <a:pt x="957943" y="346743"/>
                      <a:pt x="972457" y="341905"/>
                    </a:cubicBezTo>
                    <a:cubicBezTo>
                      <a:pt x="995588" y="344218"/>
                      <a:pt x="1127144" y="334449"/>
                      <a:pt x="1161143" y="385447"/>
                    </a:cubicBezTo>
                    <a:cubicBezTo>
                      <a:pt x="1172208" y="402045"/>
                      <a:pt x="1170819" y="424152"/>
                      <a:pt x="1175657" y="443505"/>
                    </a:cubicBezTo>
                    <a:cubicBezTo>
                      <a:pt x="1170819" y="491886"/>
                      <a:pt x="1175442" y="542175"/>
                      <a:pt x="1161143" y="588647"/>
                    </a:cubicBezTo>
                    <a:cubicBezTo>
                      <a:pt x="1155106" y="608266"/>
                      <a:pt x="1135543" y="622221"/>
                      <a:pt x="1117600" y="632190"/>
                    </a:cubicBezTo>
                    <a:cubicBezTo>
                      <a:pt x="1090852" y="647050"/>
                      <a:pt x="1030514" y="661219"/>
                      <a:pt x="1030514" y="661219"/>
                    </a:cubicBezTo>
                    <a:cubicBezTo>
                      <a:pt x="1035352" y="675733"/>
                      <a:pt x="1045029" y="689462"/>
                      <a:pt x="1045029" y="704762"/>
                    </a:cubicBezTo>
                    <a:cubicBezTo>
                      <a:pt x="1045029" y="758200"/>
                      <a:pt x="1053112" y="815994"/>
                      <a:pt x="1030514" y="864419"/>
                    </a:cubicBezTo>
                    <a:cubicBezTo>
                      <a:pt x="1015760" y="896034"/>
                      <a:pt x="978284" y="920961"/>
                      <a:pt x="943429" y="922476"/>
                    </a:cubicBezTo>
                    <a:lnTo>
                      <a:pt x="609600" y="936990"/>
                    </a:lnTo>
                    <a:cubicBezTo>
                      <a:pt x="590248" y="932152"/>
                      <a:pt x="570650" y="916744"/>
                      <a:pt x="551543" y="922476"/>
                    </a:cubicBezTo>
                    <a:cubicBezTo>
                      <a:pt x="465197" y="948380"/>
                      <a:pt x="448063" y="1020493"/>
                      <a:pt x="377372" y="1067619"/>
                    </a:cubicBezTo>
                    <a:cubicBezTo>
                      <a:pt x="362858" y="1077295"/>
                      <a:pt x="349769" y="1089562"/>
                      <a:pt x="333829" y="1096647"/>
                    </a:cubicBezTo>
                    <a:cubicBezTo>
                      <a:pt x="305867" y="1109074"/>
                      <a:pt x="246743" y="1125676"/>
                      <a:pt x="246743" y="1125676"/>
                    </a:cubicBezTo>
                    <a:cubicBezTo>
                      <a:pt x="142578" y="1195119"/>
                      <a:pt x="184327" y="1159063"/>
                      <a:pt x="116114" y="1227276"/>
                    </a:cubicBezTo>
                    <a:cubicBezTo>
                      <a:pt x="96762" y="1222438"/>
                      <a:pt x="71039" y="1227908"/>
                      <a:pt x="58057" y="1212762"/>
                    </a:cubicBezTo>
                    <a:cubicBezTo>
                      <a:pt x="38144" y="1189530"/>
                      <a:pt x="40393" y="1154086"/>
                      <a:pt x="29029" y="1125676"/>
                    </a:cubicBezTo>
                    <a:lnTo>
                      <a:pt x="0" y="1053105"/>
                    </a:lnTo>
                    <a:cubicBezTo>
                      <a:pt x="4838" y="1033752"/>
                      <a:pt x="11234" y="1014724"/>
                      <a:pt x="14514" y="995047"/>
                    </a:cubicBezTo>
                    <a:cubicBezTo>
                      <a:pt x="22355" y="948000"/>
                      <a:pt x="11345" y="872760"/>
                      <a:pt x="58057" y="835390"/>
                    </a:cubicBezTo>
                    <a:cubicBezTo>
                      <a:pt x="70004" y="825833"/>
                      <a:pt x="86419" y="822774"/>
                      <a:pt x="101600" y="820876"/>
                    </a:cubicBezTo>
                    <a:cubicBezTo>
                      <a:pt x="125604" y="817876"/>
                      <a:pt x="149981" y="820876"/>
                      <a:pt x="174172" y="820876"/>
                    </a:cubicBezTo>
                    <a:lnTo>
                      <a:pt x="174172" y="806362"/>
                    </a:lnTo>
                    <a:lnTo>
                      <a:pt x="232229" y="791847"/>
                    </a:lnTo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76923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Урок третий... гиперссылкам посвященный..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76923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Урок третий... гиперссылкам посвященный..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76923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Урок третий... гиперссылкам посвященный..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6" name="Picture 4" descr="C:\Temp\Rar$DR02.750\Рисунки для Колобка\Zaas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44098" y="2714620"/>
            <a:ext cx="2500330" cy="3644549"/>
          </a:xfrm>
          <a:prstGeom prst="rect">
            <a:avLst/>
          </a:prstGeom>
          <a:noFill/>
        </p:spPr>
      </p:pic>
      <p:sp>
        <p:nvSpPr>
          <p:cNvPr id="38" name="Овальная выноска 37"/>
          <p:cNvSpPr/>
          <p:nvPr/>
        </p:nvSpPr>
        <p:spPr>
          <a:xfrm flipH="1">
            <a:off x="4214810" y="2357430"/>
            <a:ext cx="2143140" cy="1285884"/>
          </a:xfrm>
          <a:prstGeom prst="wedgeEllipseCallout">
            <a:avLst>
              <a:gd name="adj1" fmla="val -49009"/>
              <a:gd name="adj2" fmla="val 705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Колобок, колобок, я тебя съем!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9" name="Овальная выноска 38"/>
          <p:cNvSpPr/>
          <p:nvPr/>
        </p:nvSpPr>
        <p:spPr>
          <a:xfrm>
            <a:off x="2857488" y="3286124"/>
            <a:ext cx="2214578" cy="1285884"/>
          </a:xfrm>
          <a:prstGeom prst="wedgeEllipseCallout">
            <a:avLst>
              <a:gd name="adj1" fmla="val -42884"/>
              <a:gd name="adj2" fmla="val 10543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 ешь меня, я тебе песенку спою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05 0.10705 C 0.03646 0.10382 0.04826 0.09827 0.06163 0.09203 C 0.0566 0.10035 0.04809 0.10659 0.04653 0.117 C 0.04549 0.12393 0.05538 0.10867 0.05972 0.10451 C 0.06302 0.10151 0.06736 0.10104 0.07118 0.09942 C 0.07309 0.0985 0.07674 0.09688 0.07674 0.09688 C 0.09653 0.07769 0.10434 0.08023 0.12587 0.07191 C 0.13611 0.06798 0.14809 0.06613 0.15799 0.06174 C 0.16667 0.05781 0.17535 0.05364 0.18438 0.05179 C 0.19705 0.04925 0.20955 0.04763 0.22205 0.04416 C 0.23715 0.04509 0.25243 0.04393 0.26736 0.04671 C 0.27049 0.0474 0.2717 0.05318 0.27483 0.05434 C 0.2816 0.05665 0.28872 0.05596 0.29566 0.05688 C 0.30278 0.06151 0.30903 0.06312 0.31615 0.06682 C 0.32622 0.07191 0.33403 0.07653 0.34444 0.07931 C 0.34931 0.08255 0.36007 0.08879 0.36528 0.09457 C 0.36753 0.09688 0.36892 0.10012 0.37118 0.10197 C 0.375 0.10544 0.38021 0.10636 0.38438 0.1096 C 0.39375 0.117 0.40278 0.12393 0.41267 0.12971 C 0.41858 0.13318 0.42552 0.13364 0.43142 0.13711 C 0.43889 0.14127 0.44444 0.14474 0.45226 0.14729 C 0.48177 0.14636 0.51146 0.14682 0.54097 0.14474 C 0.54618 0.14428 0.55608 0.13966 0.55608 0.13966 C 0.55538 0.1422 0.55208 0.14729 0.55417 0.14729 C 0.55677 0.14729 0.55764 0.14197 0.55972 0.13966 C 0.56458 0.13411 0.56545 0.13457 0.57101 0.13226 C 0.58177 0.12255 0.59219 0.11723 0.60503 0.11468 C 0.62222 0.10705 0.64167 0.10243 0.65972 0.09942 C 0.73854 0.06428 0.88385 0.08994 0.92014 0.08948 C 0.9434 0.08324 0.93264 0.08555 0.95226 0.08185 C 0.96997 0.07399 0.99028 0.07029 1.00885 0.06682 C 1.01267 0.0652 1.01632 0.06335 1.02014 0.06174 C 1.025 0.05942 1.03524 0.05688 1.03524 0.05688 C 1.0724 0.05757 1.10972 0.05364 1.14653 0.05919 C 1.15104 0.05989 1.15833 0.08763 1.16163 0.09203 C 1.16736 0.09966 1.16667 0.0948 1.17292 0.09942 C 1.18281 0.10682 1.19045 0.11723 1.20122 0.12208 C 1.21319 0.13804 1.23021 0.14867 1.24653 0.15468 C 1.25069 0.1563 1.25365 0.16116 1.25799 0.16231 C 1.26215 0.16347 1.26667 0.16231 1.27118 0.16231 " pathEditMode="relative" ptsTypes="fffffffffffffffffffffffffffffffffffffff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81503E-6 C 0.00694 -0.01457 -0.00087 -0.00231 0.01128 -0.01017 C 0.01527 -0.01295 0.01875 -0.01688 0.02257 -0.02012 C 0.02448 -0.02173 0.02829 -0.0252 0.02829 -0.0252 C 0.03784 -0.04555 0.02534 -0.02243 0.03767 -0.03538 C 0.03923 -0.03723 0.03975 -0.04069 0.04149 -0.04277 C 0.04618 -0.04902 0.05208 -0.05503 0.05833 -0.0578 C 0.06857 -0.07884 0.0552 -0.05457 0.06788 -0.06798 C 0.08541 -0.08647 0.07691 -0.08254 0.09427 -0.09549 C 0.09635 -0.09711 0.09791 -0.09942 0.1 -0.10058 C 0.10364 -0.10266 0.11128 -0.10566 0.11128 -0.10566 C 0.11996 -0.11422 0.12725 -0.12231 0.13767 -0.12578 C 0.14444 -0.13272 0.15069 -0.13618 0.15833 -0.14081 C 0.16614 -0.14543 0.17274 -0.15306 0.18107 -0.15584 C 0.19826 -0.16162 0.21458 -0.16671 0.23194 -0.17087 C 0.24461 -0.17387 0.25694 -0.18012 0.26961 -0.18358 C 0.32621 -0.18266 0.38298 -0.18104 0.43958 -0.18104 " pathEditMode="relative" ptsTypes="ffffffffffffffffA">
                                      <p:cBhvr>
                                        <p:cTn id="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93064E-6 C -0.00937 -0.0044 -0.01614 -0.01318 -0.02448 -0.02012 C -0.03125 -0.03376 -0.04305 -0.03885 -0.05469 -0.04278 C -0.07187 -0.0585 -0.08923 -0.05735 -0.10937 -0.06289 C -0.19375 -0.05873 -0.13767 -0.06405 -0.17344 -0.05295 C -0.18767 -0.04047 -0.20225 -0.02729 -0.2151 -0.01272 C -0.22153 -0.00532 -0.23385 0.00994 -0.23385 0.00994 C -0.23767 0.02497 -0.23298 0.0104 -0.24149 0.02497 C -0.24427 0.02982 -0.24653 0.03514 -0.24896 0.04023 C -0.25069 0.04369 -0.25416 0.04485 -0.25659 0.04763 C -0.26215 0.0541 -0.26805 0.06173 -0.27534 0.0652 C -0.28021 0.06751 -0.28541 0.06867 -0.29045 0.07028 C -0.29305 0.07121 -0.29809 0.07283 -0.29809 0.07283 C -0.32378 0.0719 -0.34965 0.0719 -0.37534 0.07028 C -0.38715 0.06959 -0.37986 0.06843 -0.3868 0.06034 C -0.39184 0.05433 -0.39809 0.05017 -0.40364 0.04508 C -0.41423 0.03537 -0.41701 0.02265 -0.4283 0.01502 C -0.42986 0.00901 -0.43038 0.00462 -0.43385 3.93064E-6 C -0.43541 -0.00209 -0.43958 -0.00509 -0.43958 -0.00509 " pathEditMode="relative" ptsTypes="ffffffffffffffffffA">
                                      <p:cBhvr>
                                        <p:cTn id="1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L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rgbClr val="FF0000"/>
            </a:solidFill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rot="10800000">
            <a:off x="7643834" y="4572008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Temp\Rar$DR00.937\Рисунки для Колобка\Пень 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36" y="5715016"/>
            <a:ext cx="2264356" cy="1565155"/>
          </a:xfrm>
          <a:prstGeom prst="rect">
            <a:avLst/>
          </a:prstGeom>
          <a:noFill/>
        </p:spPr>
      </p:pic>
      <p:pic>
        <p:nvPicPr>
          <p:cNvPr id="1027" name="Picture 3" descr="C:\Temp\Rar$DR00.734\Рисунки для Колобка\Пень 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572008"/>
            <a:ext cx="1357322" cy="1294629"/>
          </a:xfrm>
          <a:prstGeom prst="rect">
            <a:avLst/>
          </a:prstGeom>
          <a:noFill/>
        </p:spPr>
      </p:pic>
      <p:pic>
        <p:nvPicPr>
          <p:cNvPr id="1028" name="Picture 4" descr="C:\Temp\Rar$DR02.750\Рисунки для Колобка\Zaas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285720" y="3929066"/>
            <a:ext cx="1862372" cy="2714644"/>
          </a:xfrm>
          <a:prstGeom prst="rect">
            <a:avLst/>
          </a:prstGeom>
          <a:noFill/>
        </p:spPr>
      </p:pic>
      <p:grpSp>
        <p:nvGrpSpPr>
          <p:cNvPr id="5" name="Группа 21"/>
          <p:cNvGrpSpPr/>
          <p:nvPr/>
        </p:nvGrpSpPr>
        <p:grpSpPr>
          <a:xfrm>
            <a:off x="2571736" y="5072074"/>
            <a:ext cx="1214446" cy="857256"/>
            <a:chOff x="714348" y="1714488"/>
            <a:chExt cx="5501006" cy="4143404"/>
          </a:xfrm>
        </p:grpSpPr>
        <p:sp>
          <p:nvSpPr>
            <p:cNvPr id="19" name="Полилиния 18"/>
            <p:cNvSpPr/>
            <p:nvPr/>
          </p:nvSpPr>
          <p:spPr>
            <a:xfrm rot="21350993">
              <a:off x="5325448" y="2959676"/>
              <a:ext cx="889906" cy="1111969"/>
            </a:xfrm>
            <a:custGeom>
              <a:avLst/>
              <a:gdLst>
                <a:gd name="connsiteX0" fmla="*/ 116114 w 1175657"/>
                <a:gd name="connsiteY0" fmla="*/ 907962 h 1227908"/>
                <a:gd name="connsiteX1" fmla="*/ 203200 w 1175657"/>
                <a:gd name="connsiteY1" fmla="*/ 849905 h 1227908"/>
                <a:gd name="connsiteX2" fmla="*/ 246743 w 1175657"/>
                <a:gd name="connsiteY2" fmla="*/ 806362 h 1227908"/>
                <a:gd name="connsiteX3" fmla="*/ 290286 w 1175657"/>
                <a:gd name="connsiteY3" fmla="*/ 777333 h 1227908"/>
                <a:gd name="connsiteX4" fmla="*/ 333829 w 1175657"/>
                <a:gd name="connsiteY4" fmla="*/ 733790 h 1227908"/>
                <a:gd name="connsiteX5" fmla="*/ 391886 w 1175657"/>
                <a:gd name="connsiteY5" fmla="*/ 646705 h 1227908"/>
                <a:gd name="connsiteX6" fmla="*/ 435429 w 1175657"/>
                <a:gd name="connsiteY6" fmla="*/ 632190 h 1227908"/>
                <a:gd name="connsiteX7" fmla="*/ 537029 w 1175657"/>
                <a:gd name="connsiteY7" fmla="*/ 501562 h 1227908"/>
                <a:gd name="connsiteX8" fmla="*/ 551543 w 1175657"/>
                <a:gd name="connsiteY8" fmla="*/ 458019 h 1227908"/>
                <a:gd name="connsiteX9" fmla="*/ 566057 w 1175657"/>
                <a:gd name="connsiteY9" fmla="*/ 167733 h 1227908"/>
                <a:gd name="connsiteX10" fmla="*/ 609600 w 1175657"/>
                <a:gd name="connsiteY10" fmla="*/ 124190 h 1227908"/>
                <a:gd name="connsiteX11" fmla="*/ 696686 w 1175657"/>
                <a:gd name="connsiteY11" fmla="*/ 51619 h 1227908"/>
                <a:gd name="connsiteX12" fmla="*/ 725714 w 1175657"/>
                <a:gd name="connsiteY12" fmla="*/ 8076 h 1227908"/>
                <a:gd name="connsiteX13" fmla="*/ 899886 w 1175657"/>
                <a:gd name="connsiteY13" fmla="*/ 80647 h 1227908"/>
                <a:gd name="connsiteX14" fmla="*/ 928914 w 1175657"/>
                <a:gd name="connsiteY14" fmla="*/ 124190 h 1227908"/>
                <a:gd name="connsiteX15" fmla="*/ 943429 w 1175657"/>
                <a:gd name="connsiteY15" fmla="*/ 167733 h 1227908"/>
                <a:gd name="connsiteX16" fmla="*/ 928914 w 1175657"/>
                <a:gd name="connsiteY16" fmla="*/ 240305 h 1227908"/>
                <a:gd name="connsiteX17" fmla="*/ 899886 w 1175657"/>
                <a:gd name="connsiteY17" fmla="*/ 327390 h 1227908"/>
                <a:gd name="connsiteX18" fmla="*/ 885372 w 1175657"/>
                <a:gd name="connsiteY18" fmla="*/ 399962 h 1227908"/>
                <a:gd name="connsiteX19" fmla="*/ 928914 w 1175657"/>
                <a:gd name="connsiteY19" fmla="*/ 356419 h 1227908"/>
                <a:gd name="connsiteX20" fmla="*/ 972457 w 1175657"/>
                <a:gd name="connsiteY20" fmla="*/ 341905 h 1227908"/>
                <a:gd name="connsiteX21" fmla="*/ 1161143 w 1175657"/>
                <a:gd name="connsiteY21" fmla="*/ 385447 h 1227908"/>
                <a:gd name="connsiteX22" fmla="*/ 1175657 w 1175657"/>
                <a:gd name="connsiteY22" fmla="*/ 443505 h 1227908"/>
                <a:gd name="connsiteX23" fmla="*/ 1161143 w 1175657"/>
                <a:gd name="connsiteY23" fmla="*/ 588647 h 1227908"/>
                <a:gd name="connsiteX24" fmla="*/ 1117600 w 1175657"/>
                <a:gd name="connsiteY24" fmla="*/ 632190 h 1227908"/>
                <a:gd name="connsiteX25" fmla="*/ 1030514 w 1175657"/>
                <a:gd name="connsiteY25" fmla="*/ 661219 h 1227908"/>
                <a:gd name="connsiteX26" fmla="*/ 1045029 w 1175657"/>
                <a:gd name="connsiteY26" fmla="*/ 704762 h 1227908"/>
                <a:gd name="connsiteX27" fmla="*/ 1030514 w 1175657"/>
                <a:gd name="connsiteY27" fmla="*/ 864419 h 1227908"/>
                <a:gd name="connsiteX28" fmla="*/ 943429 w 1175657"/>
                <a:gd name="connsiteY28" fmla="*/ 922476 h 1227908"/>
                <a:gd name="connsiteX29" fmla="*/ 609600 w 1175657"/>
                <a:gd name="connsiteY29" fmla="*/ 936990 h 1227908"/>
                <a:gd name="connsiteX30" fmla="*/ 551543 w 1175657"/>
                <a:gd name="connsiteY30" fmla="*/ 922476 h 1227908"/>
                <a:gd name="connsiteX31" fmla="*/ 377372 w 1175657"/>
                <a:gd name="connsiteY31" fmla="*/ 1067619 h 1227908"/>
                <a:gd name="connsiteX32" fmla="*/ 333829 w 1175657"/>
                <a:gd name="connsiteY32" fmla="*/ 1096647 h 1227908"/>
                <a:gd name="connsiteX33" fmla="*/ 246743 w 1175657"/>
                <a:gd name="connsiteY33" fmla="*/ 1125676 h 1227908"/>
                <a:gd name="connsiteX34" fmla="*/ 116114 w 1175657"/>
                <a:gd name="connsiteY34" fmla="*/ 1227276 h 1227908"/>
                <a:gd name="connsiteX35" fmla="*/ 58057 w 1175657"/>
                <a:gd name="connsiteY35" fmla="*/ 1212762 h 1227908"/>
                <a:gd name="connsiteX36" fmla="*/ 29029 w 1175657"/>
                <a:gd name="connsiteY36" fmla="*/ 1125676 h 1227908"/>
                <a:gd name="connsiteX37" fmla="*/ 0 w 1175657"/>
                <a:gd name="connsiteY37" fmla="*/ 1053105 h 1227908"/>
                <a:gd name="connsiteX38" fmla="*/ 14514 w 1175657"/>
                <a:gd name="connsiteY38" fmla="*/ 995047 h 1227908"/>
                <a:gd name="connsiteX39" fmla="*/ 58057 w 1175657"/>
                <a:gd name="connsiteY39" fmla="*/ 835390 h 1227908"/>
                <a:gd name="connsiteX40" fmla="*/ 101600 w 1175657"/>
                <a:gd name="connsiteY40" fmla="*/ 820876 h 1227908"/>
                <a:gd name="connsiteX41" fmla="*/ 174172 w 1175657"/>
                <a:gd name="connsiteY41" fmla="*/ 820876 h 1227908"/>
                <a:gd name="connsiteX42" fmla="*/ 174172 w 1175657"/>
                <a:gd name="connsiteY42" fmla="*/ 806362 h 1227908"/>
                <a:gd name="connsiteX43" fmla="*/ 232229 w 1175657"/>
                <a:gd name="connsiteY43" fmla="*/ 791847 h 12279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175657" h="1227908">
                  <a:moveTo>
                    <a:pt x="116114" y="907962"/>
                  </a:moveTo>
                  <a:cubicBezTo>
                    <a:pt x="255020" y="769056"/>
                    <a:pt x="77168" y="933926"/>
                    <a:pt x="203200" y="849905"/>
                  </a:cubicBezTo>
                  <a:cubicBezTo>
                    <a:pt x="220279" y="838519"/>
                    <a:pt x="230974" y="819503"/>
                    <a:pt x="246743" y="806362"/>
                  </a:cubicBezTo>
                  <a:cubicBezTo>
                    <a:pt x="260144" y="795195"/>
                    <a:pt x="276885" y="788500"/>
                    <a:pt x="290286" y="777333"/>
                  </a:cubicBezTo>
                  <a:cubicBezTo>
                    <a:pt x="306055" y="764192"/>
                    <a:pt x="321227" y="749993"/>
                    <a:pt x="333829" y="733790"/>
                  </a:cubicBezTo>
                  <a:cubicBezTo>
                    <a:pt x="355248" y="706251"/>
                    <a:pt x="358789" y="657738"/>
                    <a:pt x="391886" y="646705"/>
                  </a:cubicBezTo>
                  <a:lnTo>
                    <a:pt x="435429" y="632190"/>
                  </a:lnTo>
                  <a:cubicBezTo>
                    <a:pt x="504872" y="528026"/>
                    <a:pt x="468817" y="569774"/>
                    <a:pt x="537029" y="501562"/>
                  </a:cubicBezTo>
                  <a:cubicBezTo>
                    <a:pt x="541867" y="487048"/>
                    <a:pt x="550218" y="473261"/>
                    <a:pt x="551543" y="458019"/>
                  </a:cubicBezTo>
                  <a:cubicBezTo>
                    <a:pt x="559936" y="361500"/>
                    <a:pt x="549457" y="263183"/>
                    <a:pt x="566057" y="167733"/>
                  </a:cubicBezTo>
                  <a:cubicBezTo>
                    <a:pt x="569574" y="147510"/>
                    <a:pt x="596459" y="139959"/>
                    <a:pt x="609600" y="124190"/>
                  </a:cubicBezTo>
                  <a:cubicBezTo>
                    <a:pt x="668215" y="53853"/>
                    <a:pt x="601217" y="99353"/>
                    <a:pt x="696686" y="51619"/>
                  </a:cubicBezTo>
                  <a:cubicBezTo>
                    <a:pt x="706362" y="37105"/>
                    <a:pt x="708342" y="9655"/>
                    <a:pt x="725714" y="8076"/>
                  </a:cubicBezTo>
                  <a:cubicBezTo>
                    <a:pt x="814552" y="0"/>
                    <a:pt x="853254" y="24689"/>
                    <a:pt x="899886" y="80647"/>
                  </a:cubicBezTo>
                  <a:cubicBezTo>
                    <a:pt x="911053" y="94048"/>
                    <a:pt x="921113" y="108588"/>
                    <a:pt x="928914" y="124190"/>
                  </a:cubicBezTo>
                  <a:cubicBezTo>
                    <a:pt x="935756" y="137874"/>
                    <a:pt x="938591" y="153219"/>
                    <a:pt x="943429" y="167733"/>
                  </a:cubicBezTo>
                  <a:cubicBezTo>
                    <a:pt x="938591" y="191924"/>
                    <a:pt x="935405" y="216504"/>
                    <a:pt x="928914" y="240305"/>
                  </a:cubicBezTo>
                  <a:cubicBezTo>
                    <a:pt x="920863" y="269825"/>
                    <a:pt x="905887" y="297386"/>
                    <a:pt x="899886" y="327390"/>
                  </a:cubicBezTo>
                  <a:cubicBezTo>
                    <a:pt x="895048" y="351581"/>
                    <a:pt x="867928" y="382518"/>
                    <a:pt x="885372" y="399962"/>
                  </a:cubicBezTo>
                  <a:cubicBezTo>
                    <a:pt x="899886" y="414476"/>
                    <a:pt x="911835" y="367805"/>
                    <a:pt x="928914" y="356419"/>
                  </a:cubicBezTo>
                  <a:cubicBezTo>
                    <a:pt x="941644" y="347932"/>
                    <a:pt x="957943" y="346743"/>
                    <a:pt x="972457" y="341905"/>
                  </a:cubicBezTo>
                  <a:cubicBezTo>
                    <a:pt x="995588" y="344218"/>
                    <a:pt x="1127144" y="334449"/>
                    <a:pt x="1161143" y="385447"/>
                  </a:cubicBezTo>
                  <a:cubicBezTo>
                    <a:pt x="1172208" y="402045"/>
                    <a:pt x="1170819" y="424152"/>
                    <a:pt x="1175657" y="443505"/>
                  </a:cubicBezTo>
                  <a:cubicBezTo>
                    <a:pt x="1170819" y="491886"/>
                    <a:pt x="1175442" y="542175"/>
                    <a:pt x="1161143" y="588647"/>
                  </a:cubicBezTo>
                  <a:cubicBezTo>
                    <a:pt x="1155106" y="608266"/>
                    <a:pt x="1135543" y="622221"/>
                    <a:pt x="1117600" y="632190"/>
                  </a:cubicBezTo>
                  <a:cubicBezTo>
                    <a:pt x="1090852" y="647050"/>
                    <a:pt x="1030514" y="661219"/>
                    <a:pt x="1030514" y="661219"/>
                  </a:cubicBezTo>
                  <a:cubicBezTo>
                    <a:pt x="1035352" y="675733"/>
                    <a:pt x="1045029" y="689462"/>
                    <a:pt x="1045029" y="704762"/>
                  </a:cubicBezTo>
                  <a:cubicBezTo>
                    <a:pt x="1045029" y="758200"/>
                    <a:pt x="1053112" y="815994"/>
                    <a:pt x="1030514" y="864419"/>
                  </a:cubicBezTo>
                  <a:cubicBezTo>
                    <a:pt x="1015760" y="896034"/>
                    <a:pt x="978284" y="920961"/>
                    <a:pt x="943429" y="922476"/>
                  </a:cubicBezTo>
                  <a:lnTo>
                    <a:pt x="609600" y="936990"/>
                  </a:lnTo>
                  <a:cubicBezTo>
                    <a:pt x="590248" y="932152"/>
                    <a:pt x="570650" y="916744"/>
                    <a:pt x="551543" y="922476"/>
                  </a:cubicBezTo>
                  <a:cubicBezTo>
                    <a:pt x="465197" y="948380"/>
                    <a:pt x="448063" y="1020493"/>
                    <a:pt x="377372" y="1067619"/>
                  </a:cubicBezTo>
                  <a:cubicBezTo>
                    <a:pt x="362858" y="1077295"/>
                    <a:pt x="349769" y="1089562"/>
                    <a:pt x="333829" y="1096647"/>
                  </a:cubicBezTo>
                  <a:cubicBezTo>
                    <a:pt x="305867" y="1109074"/>
                    <a:pt x="246743" y="1125676"/>
                    <a:pt x="246743" y="1125676"/>
                  </a:cubicBezTo>
                  <a:cubicBezTo>
                    <a:pt x="142578" y="1195119"/>
                    <a:pt x="184327" y="1159063"/>
                    <a:pt x="116114" y="1227276"/>
                  </a:cubicBezTo>
                  <a:cubicBezTo>
                    <a:pt x="96762" y="1222438"/>
                    <a:pt x="71039" y="1227908"/>
                    <a:pt x="58057" y="1212762"/>
                  </a:cubicBezTo>
                  <a:cubicBezTo>
                    <a:pt x="38144" y="1189530"/>
                    <a:pt x="40393" y="1154086"/>
                    <a:pt x="29029" y="1125676"/>
                  </a:cubicBezTo>
                  <a:lnTo>
                    <a:pt x="0" y="1053105"/>
                  </a:lnTo>
                  <a:cubicBezTo>
                    <a:pt x="4838" y="1033752"/>
                    <a:pt x="11234" y="1014724"/>
                    <a:pt x="14514" y="995047"/>
                  </a:cubicBezTo>
                  <a:cubicBezTo>
                    <a:pt x="22355" y="948000"/>
                    <a:pt x="11345" y="872760"/>
                    <a:pt x="58057" y="835390"/>
                  </a:cubicBezTo>
                  <a:cubicBezTo>
                    <a:pt x="70004" y="825833"/>
                    <a:pt x="86419" y="822774"/>
                    <a:pt x="101600" y="820876"/>
                  </a:cubicBezTo>
                  <a:cubicBezTo>
                    <a:pt x="125604" y="817876"/>
                    <a:pt x="149981" y="820876"/>
                    <a:pt x="174172" y="820876"/>
                  </a:cubicBezTo>
                  <a:lnTo>
                    <a:pt x="174172" y="806362"/>
                  </a:lnTo>
                  <a:lnTo>
                    <a:pt x="232229" y="791847"/>
                  </a:lnTo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7" name="Группа 20"/>
            <p:cNvGrpSpPr/>
            <p:nvPr/>
          </p:nvGrpSpPr>
          <p:grpSpPr>
            <a:xfrm>
              <a:off x="714348" y="1714488"/>
              <a:ext cx="4747277" cy="4143404"/>
              <a:chOff x="681979" y="1714488"/>
              <a:chExt cx="4747277" cy="4143404"/>
            </a:xfrm>
          </p:grpSpPr>
          <p:sp>
            <p:nvSpPr>
              <p:cNvPr id="6" name="Овал 5"/>
              <p:cNvSpPr/>
              <p:nvPr/>
            </p:nvSpPr>
            <p:spPr>
              <a:xfrm>
                <a:off x="1357290" y="1714488"/>
                <a:ext cx="4071966" cy="4143404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2143108" y="2500306"/>
                <a:ext cx="571504" cy="7143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2214546" y="2857496"/>
                <a:ext cx="357190" cy="35719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 rot="1714022">
                <a:off x="3714744" y="2786058"/>
                <a:ext cx="571504" cy="7143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Овал 12"/>
              <p:cNvSpPr/>
              <p:nvPr/>
            </p:nvSpPr>
            <p:spPr>
              <a:xfrm>
                <a:off x="3714744" y="3071810"/>
                <a:ext cx="357190" cy="35719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>
                <a:off x="2857488" y="3429000"/>
                <a:ext cx="714380" cy="500066"/>
              </a:xfrm>
              <a:prstGeom prst="ellipse">
                <a:avLst/>
              </a:prstGeom>
              <a:gradFill flip="none" rotWithShape="1">
                <a:gsLst>
                  <a:gs pos="0">
                    <a:srgbClr val="E6CB26">
                      <a:shade val="30000"/>
                      <a:satMod val="115000"/>
                    </a:srgbClr>
                  </a:gs>
                  <a:gs pos="50000">
                    <a:srgbClr val="E6CB26">
                      <a:shade val="67500"/>
                      <a:satMod val="115000"/>
                    </a:srgbClr>
                  </a:gs>
                  <a:gs pos="100000">
                    <a:srgbClr val="E6CB26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Овал 14"/>
              <p:cNvSpPr/>
              <p:nvPr/>
            </p:nvSpPr>
            <p:spPr>
              <a:xfrm>
                <a:off x="3714744" y="3500438"/>
                <a:ext cx="1214446" cy="1214446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Овал 15"/>
              <p:cNvSpPr/>
              <p:nvPr/>
            </p:nvSpPr>
            <p:spPr>
              <a:xfrm>
                <a:off x="1500166" y="3429000"/>
                <a:ext cx="1214446" cy="1214446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Арка 17"/>
              <p:cNvSpPr/>
              <p:nvPr/>
            </p:nvSpPr>
            <p:spPr>
              <a:xfrm flipV="1">
                <a:off x="2357422" y="3857628"/>
                <a:ext cx="1643074" cy="914400"/>
              </a:xfrm>
              <a:prstGeom prst="blockArc">
                <a:avLst>
                  <a:gd name="adj1" fmla="val 10755213"/>
                  <a:gd name="adj2" fmla="val 0"/>
                  <a:gd name="adj3" fmla="val 25000"/>
                </a:avLst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Полилиния 19"/>
              <p:cNvSpPr/>
              <p:nvPr/>
            </p:nvSpPr>
            <p:spPr>
              <a:xfrm rot="249007" flipH="1">
                <a:off x="681979" y="3031115"/>
                <a:ext cx="889905" cy="1111967"/>
              </a:xfrm>
              <a:custGeom>
                <a:avLst/>
                <a:gdLst>
                  <a:gd name="connsiteX0" fmla="*/ 116114 w 1175657"/>
                  <a:gd name="connsiteY0" fmla="*/ 907962 h 1227908"/>
                  <a:gd name="connsiteX1" fmla="*/ 203200 w 1175657"/>
                  <a:gd name="connsiteY1" fmla="*/ 849905 h 1227908"/>
                  <a:gd name="connsiteX2" fmla="*/ 246743 w 1175657"/>
                  <a:gd name="connsiteY2" fmla="*/ 806362 h 1227908"/>
                  <a:gd name="connsiteX3" fmla="*/ 290286 w 1175657"/>
                  <a:gd name="connsiteY3" fmla="*/ 777333 h 1227908"/>
                  <a:gd name="connsiteX4" fmla="*/ 333829 w 1175657"/>
                  <a:gd name="connsiteY4" fmla="*/ 733790 h 1227908"/>
                  <a:gd name="connsiteX5" fmla="*/ 391886 w 1175657"/>
                  <a:gd name="connsiteY5" fmla="*/ 646705 h 1227908"/>
                  <a:gd name="connsiteX6" fmla="*/ 435429 w 1175657"/>
                  <a:gd name="connsiteY6" fmla="*/ 632190 h 1227908"/>
                  <a:gd name="connsiteX7" fmla="*/ 537029 w 1175657"/>
                  <a:gd name="connsiteY7" fmla="*/ 501562 h 1227908"/>
                  <a:gd name="connsiteX8" fmla="*/ 551543 w 1175657"/>
                  <a:gd name="connsiteY8" fmla="*/ 458019 h 1227908"/>
                  <a:gd name="connsiteX9" fmla="*/ 566057 w 1175657"/>
                  <a:gd name="connsiteY9" fmla="*/ 167733 h 1227908"/>
                  <a:gd name="connsiteX10" fmla="*/ 609600 w 1175657"/>
                  <a:gd name="connsiteY10" fmla="*/ 124190 h 1227908"/>
                  <a:gd name="connsiteX11" fmla="*/ 696686 w 1175657"/>
                  <a:gd name="connsiteY11" fmla="*/ 51619 h 1227908"/>
                  <a:gd name="connsiteX12" fmla="*/ 725714 w 1175657"/>
                  <a:gd name="connsiteY12" fmla="*/ 8076 h 1227908"/>
                  <a:gd name="connsiteX13" fmla="*/ 899886 w 1175657"/>
                  <a:gd name="connsiteY13" fmla="*/ 80647 h 1227908"/>
                  <a:gd name="connsiteX14" fmla="*/ 928914 w 1175657"/>
                  <a:gd name="connsiteY14" fmla="*/ 124190 h 1227908"/>
                  <a:gd name="connsiteX15" fmla="*/ 943429 w 1175657"/>
                  <a:gd name="connsiteY15" fmla="*/ 167733 h 1227908"/>
                  <a:gd name="connsiteX16" fmla="*/ 928914 w 1175657"/>
                  <a:gd name="connsiteY16" fmla="*/ 240305 h 1227908"/>
                  <a:gd name="connsiteX17" fmla="*/ 899886 w 1175657"/>
                  <a:gd name="connsiteY17" fmla="*/ 327390 h 1227908"/>
                  <a:gd name="connsiteX18" fmla="*/ 885372 w 1175657"/>
                  <a:gd name="connsiteY18" fmla="*/ 399962 h 1227908"/>
                  <a:gd name="connsiteX19" fmla="*/ 928914 w 1175657"/>
                  <a:gd name="connsiteY19" fmla="*/ 356419 h 1227908"/>
                  <a:gd name="connsiteX20" fmla="*/ 972457 w 1175657"/>
                  <a:gd name="connsiteY20" fmla="*/ 341905 h 1227908"/>
                  <a:gd name="connsiteX21" fmla="*/ 1161143 w 1175657"/>
                  <a:gd name="connsiteY21" fmla="*/ 385447 h 1227908"/>
                  <a:gd name="connsiteX22" fmla="*/ 1175657 w 1175657"/>
                  <a:gd name="connsiteY22" fmla="*/ 443505 h 1227908"/>
                  <a:gd name="connsiteX23" fmla="*/ 1161143 w 1175657"/>
                  <a:gd name="connsiteY23" fmla="*/ 588647 h 1227908"/>
                  <a:gd name="connsiteX24" fmla="*/ 1117600 w 1175657"/>
                  <a:gd name="connsiteY24" fmla="*/ 632190 h 1227908"/>
                  <a:gd name="connsiteX25" fmla="*/ 1030514 w 1175657"/>
                  <a:gd name="connsiteY25" fmla="*/ 661219 h 1227908"/>
                  <a:gd name="connsiteX26" fmla="*/ 1045029 w 1175657"/>
                  <a:gd name="connsiteY26" fmla="*/ 704762 h 1227908"/>
                  <a:gd name="connsiteX27" fmla="*/ 1030514 w 1175657"/>
                  <a:gd name="connsiteY27" fmla="*/ 864419 h 1227908"/>
                  <a:gd name="connsiteX28" fmla="*/ 943429 w 1175657"/>
                  <a:gd name="connsiteY28" fmla="*/ 922476 h 1227908"/>
                  <a:gd name="connsiteX29" fmla="*/ 609600 w 1175657"/>
                  <a:gd name="connsiteY29" fmla="*/ 936990 h 1227908"/>
                  <a:gd name="connsiteX30" fmla="*/ 551543 w 1175657"/>
                  <a:gd name="connsiteY30" fmla="*/ 922476 h 1227908"/>
                  <a:gd name="connsiteX31" fmla="*/ 377372 w 1175657"/>
                  <a:gd name="connsiteY31" fmla="*/ 1067619 h 1227908"/>
                  <a:gd name="connsiteX32" fmla="*/ 333829 w 1175657"/>
                  <a:gd name="connsiteY32" fmla="*/ 1096647 h 1227908"/>
                  <a:gd name="connsiteX33" fmla="*/ 246743 w 1175657"/>
                  <a:gd name="connsiteY33" fmla="*/ 1125676 h 1227908"/>
                  <a:gd name="connsiteX34" fmla="*/ 116114 w 1175657"/>
                  <a:gd name="connsiteY34" fmla="*/ 1227276 h 1227908"/>
                  <a:gd name="connsiteX35" fmla="*/ 58057 w 1175657"/>
                  <a:gd name="connsiteY35" fmla="*/ 1212762 h 1227908"/>
                  <a:gd name="connsiteX36" fmla="*/ 29029 w 1175657"/>
                  <a:gd name="connsiteY36" fmla="*/ 1125676 h 1227908"/>
                  <a:gd name="connsiteX37" fmla="*/ 0 w 1175657"/>
                  <a:gd name="connsiteY37" fmla="*/ 1053105 h 1227908"/>
                  <a:gd name="connsiteX38" fmla="*/ 14514 w 1175657"/>
                  <a:gd name="connsiteY38" fmla="*/ 995047 h 1227908"/>
                  <a:gd name="connsiteX39" fmla="*/ 58057 w 1175657"/>
                  <a:gd name="connsiteY39" fmla="*/ 835390 h 1227908"/>
                  <a:gd name="connsiteX40" fmla="*/ 101600 w 1175657"/>
                  <a:gd name="connsiteY40" fmla="*/ 820876 h 1227908"/>
                  <a:gd name="connsiteX41" fmla="*/ 174172 w 1175657"/>
                  <a:gd name="connsiteY41" fmla="*/ 820876 h 1227908"/>
                  <a:gd name="connsiteX42" fmla="*/ 174172 w 1175657"/>
                  <a:gd name="connsiteY42" fmla="*/ 806362 h 1227908"/>
                  <a:gd name="connsiteX43" fmla="*/ 232229 w 1175657"/>
                  <a:gd name="connsiteY43" fmla="*/ 791847 h 12279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1175657" h="1227908">
                    <a:moveTo>
                      <a:pt x="116114" y="907962"/>
                    </a:moveTo>
                    <a:cubicBezTo>
                      <a:pt x="255020" y="769056"/>
                      <a:pt x="77168" y="933926"/>
                      <a:pt x="203200" y="849905"/>
                    </a:cubicBezTo>
                    <a:cubicBezTo>
                      <a:pt x="220279" y="838519"/>
                      <a:pt x="230974" y="819503"/>
                      <a:pt x="246743" y="806362"/>
                    </a:cubicBezTo>
                    <a:cubicBezTo>
                      <a:pt x="260144" y="795195"/>
                      <a:pt x="276885" y="788500"/>
                      <a:pt x="290286" y="777333"/>
                    </a:cubicBezTo>
                    <a:cubicBezTo>
                      <a:pt x="306055" y="764192"/>
                      <a:pt x="321227" y="749993"/>
                      <a:pt x="333829" y="733790"/>
                    </a:cubicBezTo>
                    <a:cubicBezTo>
                      <a:pt x="355248" y="706251"/>
                      <a:pt x="358789" y="657738"/>
                      <a:pt x="391886" y="646705"/>
                    </a:cubicBezTo>
                    <a:lnTo>
                      <a:pt x="435429" y="632190"/>
                    </a:lnTo>
                    <a:cubicBezTo>
                      <a:pt x="504872" y="528026"/>
                      <a:pt x="468817" y="569774"/>
                      <a:pt x="537029" y="501562"/>
                    </a:cubicBezTo>
                    <a:cubicBezTo>
                      <a:pt x="541867" y="487048"/>
                      <a:pt x="550218" y="473261"/>
                      <a:pt x="551543" y="458019"/>
                    </a:cubicBezTo>
                    <a:cubicBezTo>
                      <a:pt x="559936" y="361500"/>
                      <a:pt x="549457" y="263183"/>
                      <a:pt x="566057" y="167733"/>
                    </a:cubicBezTo>
                    <a:cubicBezTo>
                      <a:pt x="569574" y="147510"/>
                      <a:pt x="596459" y="139959"/>
                      <a:pt x="609600" y="124190"/>
                    </a:cubicBezTo>
                    <a:cubicBezTo>
                      <a:pt x="668215" y="53853"/>
                      <a:pt x="601217" y="99353"/>
                      <a:pt x="696686" y="51619"/>
                    </a:cubicBezTo>
                    <a:cubicBezTo>
                      <a:pt x="706362" y="37105"/>
                      <a:pt x="708342" y="9655"/>
                      <a:pt x="725714" y="8076"/>
                    </a:cubicBezTo>
                    <a:cubicBezTo>
                      <a:pt x="814552" y="0"/>
                      <a:pt x="853254" y="24689"/>
                      <a:pt x="899886" y="80647"/>
                    </a:cubicBezTo>
                    <a:cubicBezTo>
                      <a:pt x="911053" y="94048"/>
                      <a:pt x="921113" y="108588"/>
                      <a:pt x="928914" y="124190"/>
                    </a:cubicBezTo>
                    <a:cubicBezTo>
                      <a:pt x="935756" y="137874"/>
                      <a:pt x="938591" y="153219"/>
                      <a:pt x="943429" y="167733"/>
                    </a:cubicBezTo>
                    <a:cubicBezTo>
                      <a:pt x="938591" y="191924"/>
                      <a:pt x="935405" y="216504"/>
                      <a:pt x="928914" y="240305"/>
                    </a:cubicBezTo>
                    <a:cubicBezTo>
                      <a:pt x="920863" y="269825"/>
                      <a:pt x="905887" y="297386"/>
                      <a:pt x="899886" y="327390"/>
                    </a:cubicBezTo>
                    <a:cubicBezTo>
                      <a:pt x="895048" y="351581"/>
                      <a:pt x="867928" y="382518"/>
                      <a:pt x="885372" y="399962"/>
                    </a:cubicBezTo>
                    <a:cubicBezTo>
                      <a:pt x="899886" y="414476"/>
                      <a:pt x="911835" y="367805"/>
                      <a:pt x="928914" y="356419"/>
                    </a:cubicBezTo>
                    <a:cubicBezTo>
                      <a:pt x="941644" y="347932"/>
                      <a:pt x="957943" y="346743"/>
                      <a:pt x="972457" y="341905"/>
                    </a:cubicBezTo>
                    <a:cubicBezTo>
                      <a:pt x="995588" y="344218"/>
                      <a:pt x="1127144" y="334449"/>
                      <a:pt x="1161143" y="385447"/>
                    </a:cubicBezTo>
                    <a:cubicBezTo>
                      <a:pt x="1172208" y="402045"/>
                      <a:pt x="1170819" y="424152"/>
                      <a:pt x="1175657" y="443505"/>
                    </a:cubicBezTo>
                    <a:cubicBezTo>
                      <a:pt x="1170819" y="491886"/>
                      <a:pt x="1175442" y="542175"/>
                      <a:pt x="1161143" y="588647"/>
                    </a:cubicBezTo>
                    <a:cubicBezTo>
                      <a:pt x="1155106" y="608266"/>
                      <a:pt x="1135543" y="622221"/>
                      <a:pt x="1117600" y="632190"/>
                    </a:cubicBezTo>
                    <a:cubicBezTo>
                      <a:pt x="1090852" y="647050"/>
                      <a:pt x="1030514" y="661219"/>
                      <a:pt x="1030514" y="661219"/>
                    </a:cubicBezTo>
                    <a:cubicBezTo>
                      <a:pt x="1035352" y="675733"/>
                      <a:pt x="1045029" y="689462"/>
                      <a:pt x="1045029" y="704762"/>
                    </a:cubicBezTo>
                    <a:cubicBezTo>
                      <a:pt x="1045029" y="758200"/>
                      <a:pt x="1053112" y="815994"/>
                      <a:pt x="1030514" y="864419"/>
                    </a:cubicBezTo>
                    <a:cubicBezTo>
                      <a:pt x="1015760" y="896034"/>
                      <a:pt x="978284" y="920961"/>
                      <a:pt x="943429" y="922476"/>
                    </a:cubicBezTo>
                    <a:lnTo>
                      <a:pt x="609600" y="936990"/>
                    </a:lnTo>
                    <a:cubicBezTo>
                      <a:pt x="590248" y="932152"/>
                      <a:pt x="570650" y="916744"/>
                      <a:pt x="551543" y="922476"/>
                    </a:cubicBezTo>
                    <a:cubicBezTo>
                      <a:pt x="465197" y="948380"/>
                      <a:pt x="448063" y="1020493"/>
                      <a:pt x="377372" y="1067619"/>
                    </a:cubicBezTo>
                    <a:cubicBezTo>
                      <a:pt x="362858" y="1077295"/>
                      <a:pt x="349769" y="1089562"/>
                      <a:pt x="333829" y="1096647"/>
                    </a:cubicBezTo>
                    <a:cubicBezTo>
                      <a:pt x="305867" y="1109074"/>
                      <a:pt x="246743" y="1125676"/>
                      <a:pt x="246743" y="1125676"/>
                    </a:cubicBezTo>
                    <a:cubicBezTo>
                      <a:pt x="142578" y="1195119"/>
                      <a:pt x="184327" y="1159063"/>
                      <a:pt x="116114" y="1227276"/>
                    </a:cubicBezTo>
                    <a:cubicBezTo>
                      <a:pt x="96762" y="1222438"/>
                      <a:pt x="71039" y="1227908"/>
                      <a:pt x="58057" y="1212762"/>
                    </a:cubicBezTo>
                    <a:cubicBezTo>
                      <a:pt x="38144" y="1189530"/>
                      <a:pt x="40393" y="1154086"/>
                      <a:pt x="29029" y="1125676"/>
                    </a:cubicBezTo>
                    <a:lnTo>
                      <a:pt x="0" y="1053105"/>
                    </a:lnTo>
                    <a:cubicBezTo>
                      <a:pt x="4838" y="1033752"/>
                      <a:pt x="11234" y="1014724"/>
                      <a:pt x="14514" y="995047"/>
                    </a:cubicBezTo>
                    <a:cubicBezTo>
                      <a:pt x="22355" y="948000"/>
                      <a:pt x="11345" y="872760"/>
                      <a:pt x="58057" y="835390"/>
                    </a:cubicBezTo>
                    <a:cubicBezTo>
                      <a:pt x="70004" y="825833"/>
                      <a:pt x="86419" y="822774"/>
                      <a:pt x="101600" y="820876"/>
                    </a:cubicBezTo>
                    <a:cubicBezTo>
                      <a:pt x="125604" y="817876"/>
                      <a:pt x="149981" y="820876"/>
                      <a:pt x="174172" y="820876"/>
                    </a:cubicBezTo>
                    <a:lnTo>
                      <a:pt x="174172" y="806362"/>
                    </a:lnTo>
                    <a:lnTo>
                      <a:pt x="232229" y="791847"/>
                    </a:lnTo>
                  </a:path>
                </a:pathLst>
              </a:cu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accent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pic>
        <p:nvPicPr>
          <p:cNvPr id="24" name="TISK1A01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email"/>
          <a:stretch>
            <a:fillRect/>
          </a:stretch>
        </p:blipFill>
        <p:spPr>
          <a:xfrm>
            <a:off x="7500958" y="642918"/>
            <a:ext cx="304800" cy="304800"/>
          </a:xfrm>
          <a:prstGeom prst="rect">
            <a:avLst/>
          </a:prstGeom>
        </p:spPr>
      </p:pic>
      <p:sp>
        <p:nvSpPr>
          <p:cNvPr id="25" name="Овальная выноска 24"/>
          <p:cNvSpPr/>
          <p:nvPr/>
        </p:nvSpPr>
        <p:spPr>
          <a:xfrm>
            <a:off x="3286116" y="2500306"/>
            <a:ext cx="2071702" cy="1041276"/>
          </a:xfrm>
          <a:prstGeom prst="wedgeEllipseCallout">
            <a:avLst>
              <a:gd name="adj1" fmla="val 62185"/>
              <a:gd name="adj2" fmla="val 13853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0070C0"/>
                </a:solidFill>
              </a:rPr>
              <a:t>Я от бабушки ушел, я от дедушки ушел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3 0.07075 C 0.04306 0.07352 0.07708 0.07468 0.11094 0.07838 C 0.12448 0.07375 0.1125 0.07861 0.12604 0.07075 C 0.12778 0.06982 0.13299 0.06635 0.1316 0.0682 C 0.12969 0.07075 0.12222 0.07583 0.12413 0.07329 C 0.12882 0.06705 0.13576 0.0652 0.14115 0.06081 C 0.15781 0.04763 0.14618 0.05271 0.1599 0.04809 C 0.16476 0.03884 0.20191 0.04185 0.20903 0.0356 C 0.21007 0.0289 0.20521 -0.00024 0.20521 -0.00717 C 0.20521 -0.02174 0.17031 -0.01341 0.16181 -0.01711 C 0.15625 -0.01619 0.11806 -0.00995 0.11285 -0.00717 C 0.11111 -0.00625 0.14306 -0.00971 0.14306 -0.00717 C 0.14306 0.00994 0.08437 0.00393 0.09583 0.00786 C 0.09896 0.01341 0.11146 0.03422 0.1316 0.04809 C 0.15174 0.06196 0.18368 0.09456 0.21667 0.09086 C 0.25469 0.10381 0.29288 0.03676 0.32986 0.02566 C 0.34097 0.01549 0.35295 0.00832 0.36371 -0.00208 C 0.36597 -0.00417 0.36771 -0.00694 0.36944 -0.00971 C 0.37222 -0.01457 0.37691 -0.02474 0.37691 -0.02451 C 0.37621 -0.03654 0.37708 -0.04856 0.375 -0.05989 C 0.37448 -0.06289 0.37101 -0.06289 0.36944 -0.06498 C 0.36215 -0.07469 0.37604 -0.11815 0.36562 -0.12278 C 0.34549 -0.1207 0.31285 -0.14752 0.31285 -0.12278 " pathEditMode="relative" rAng="0" ptsTypes="fffffffffffffaffff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9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2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  <p:bldLst>
      <p:bldP spid="25" grpId="0" animBg="1"/>
      <p:bldP spid="2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43</Words>
  <Application>Microsoft Office PowerPoint</Application>
  <PresentationFormat>Экран (4:3)</PresentationFormat>
  <Paragraphs>6</Paragraphs>
  <Slides>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матлак</dc:creator>
  <cp:lastModifiedBy>матлак</cp:lastModifiedBy>
  <cp:revision>32</cp:revision>
  <dcterms:created xsi:type="dcterms:W3CDTF">2010-01-18T00:30:45Z</dcterms:created>
  <dcterms:modified xsi:type="dcterms:W3CDTF">2003-01-01T10:42:59Z</dcterms:modified>
</cp:coreProperties>
</file>