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2FB64E-0391-4650-A10F-9B8FCBC0004D}"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2FB64E-0391-4650-A10F-9B8FCBC0004D}" type="datetimeFigureOut">
              <a:rPr lang="ru-RU" smtClean="0"/>
              <a:t>28.01.2013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2FB64E-0391-4650-A10F-9B8FCBC0004D}" type="datetimeFigureOut">
              <a:rPr lang="ru-RU" smtClean="0"/>
              <a:t>28.01.2013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2FB64E-0391-4650-A10F-9B8FCBC0004D}" type="datetimeFigureOut">
              <a:rPr lang="ru-RU" smtClean="0"/>
              <a:t>28.01.2013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2FB64E-0391-4650-A10F-9B8FCBC0004D}"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2FB64E-0391-4650-A10F-9B8FCBC0004D}" type="datetimeFigureOut">
              <a:rPr lang="ru-RU" smtClean="0"/>
              <a:t>28.01.2013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6ACA021-3318-4D69-BF57-8FC4F9366C6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FB64E-0391-4650-A10F-9B8FCBC0004D}" type="datetimeFigureOut">
              <a:rPr lang="ru-RU" smtClean="0"/>
              <a:t>28.01.2013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A021-3318-4D69-BF57-8FC4F9366C6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
        <p:nvSpPr>
          <p:cNvPr id="9" name="Скругленный прямоугольник 8"/>
          <p:cNvSpPr/>
          <p:nvPr/>
        </p:nvSpPr>
        <p:spPr>
          <a:xfrm>
            <a:off x="357158" y="285728"/>
            <a:ext cx="8286808" cy="27146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10" name="Прямоугольник 9"/>
          <p:cNvSpPr/>
          <p:nvPr/>
        </p:nvSpPr>
        <p:spPr>
          <a:xfrm>
            <a:off x="500034" y="428604"/>
            <a:ext cx="8143932" cy="2308324"/>
          </a:xfrm>
          <a:prstGeom prst="rect">
            <a:avLst/>
          </a:prstGeom>
        </p:spPr>
        <p:txBody>
          <a:bodyPr wrap="square">
            <a:spAutoFit/>
          </a:bodyPr>
          <a:lstStyle/>
          <a:p>
            <a:r>
              <a:rPr lang="ru-RU" dirty="0"/>
              <a:t>Это памятный знак в виде многоконечной звезды и круговой надписи «Нулевой километр автодорог Российской Федерации». Знак символизирует начало отсчета километража всех российских дорог.   Место выбрано  приблизительно, если следовать точным наукам, точка отсчета находится значительно севернее, примерно на месте Центрального телеграфа, на пересечении Тверской улицы и Газетного переулка. Однако, создатели памятника и градоначальство посчитали, (и видимо небезосновательно), что  место в самом центре наплыва  туристов подходит куда больше, и топографией можно слегка пренебречь.</a:t>
            </a:r>
          </a:p>
        </p:txBody>
      </p:sp>
      <p:pic>
        <p:nvPicPr>
          <p:cNvPr id="1028" name="Picture 4"/>
          <p:cNvPicPr>
            <a:picLocks noChangeAspect="1" noChangeArrowheads="1"/>
          </p:cNvPicPr>
          <p:nvPr/>
        </p:nvPicPr>
        <p:blipFill>
          <a:blip r:embed="rId3"/>
          <a:srcRect/>
          <a:stretch>
            <a:fillRect/>
          </a:stretch>
        </p:blipFill>
        <p:spPr bwMode="auto">
          <a:xfrm>
            <a:off x="642910" y="3571876"/>
            <a:ext cx="3786214" cy="2839661"/>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9" name="Picture 5"/>
          <p:cNvPicPr>
            <a:picLocks noChangeAspect="1" noChangeArrowheads="1"/>
          </p:cNvPicPr>
          <p:nvPr/>
        </p:nvPicPr>
        <p:blipFill>
          <a:blip r:embed="rId4"/>
          <a:srcRect/>
          <a:stretch>
            <a:fillRect/>
          </a:stretch>
        </p:blipFill>
        <p:spPr bwMode="auto">
          <a:xfrm>
            <a:off x="5715008" y="4286256"/>
            <a:ext cx="2626660" cy="21791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1"/>
            <a:ext cx="9144000" cy="6858000"/>
          </a:xfrm>
          <a:prstGeom prst="rect">
            <a:avLst/>
          </a:prstGeom>
          <a:ln>
            <a:noFill/>
          </a:ln>
          <a:effectLst>
            <a:outerShdw blurRad="292100" dist="139700" dir="2700000" algn="tl" rotWithShape="0">
              <a:srgbClr val="333333">
                <a:alpha val="65000"/>
              </a:srgbClr>
            </a:outerShdw>
          </a:effectLst>
        </p:spPr>
      </p:pic>
      <p:sp>
        <p:nvSpPr>
          <p:cNvPr id="9" name="Скругленный прямоугольник 8"/>
          <p:cNvSpPr/>
          <p:nvPr/>
        </p:nvSpPr>
        <p:spPr>
          <a:xfrm>
            <a:off x="357158" y="357166"/>
            <a:ext cx="8286808" cy="20002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7" name="Прямоугольник 6"/>
          <p:cNvSpPr/>
          <p:nvPr/>
        </p:nvSpPr>
        <p:spPr>
          <a:xfrm>
            <a:off x="785786" y="500042"/>
            <a:ext cx="7715288" cy="1754326"/>
          </a:xfrm>
          <a:prstGeom prst="rect">
            <a:avLst/>
          </a:prstGeom>
        </p:spPr>
        <p:txBody>
          <a:bodyPr wrap="square">
            <a:spAutoFit/>
          </a:bodyPr>
          <a:lstStyle/>
          <a:p>
            <a:r>
              <a:rPr lang="ru-RU" dirty="0"/>
              <a:t>А вот в Будапеште (столица Венгрии) все расстояния отмеряются от специального каменного изваяния, установленного в центре Будапешта, недалеко от красивейшего Цепного моста. Цифра «О» и буквы «км» на пьедестале означают начало всех дорог  по Венгрии. Этот «Нуль»,  как называют его  </a:t>
            </a:r>
            <a:r>
              <a:rPr lang="ru-RU" dirty="0" err="1"/>
              <a:t>будапештцы</a:t>
            </a:r>
            <a:r>
              <a:rPr lang="ru-RU" dirty="0"/>
              <a:t>, - одна из достопримечательностей столицы Венгрии, вы видите его на снимке.</a:t>
            </a:r>
          </a:p>
        </p:txBody>
      </p:sp>
      <p:pic>
        <p:nvPicPr>
          <p:cNvPr id="2050" name="Picture 2"/>
          <p:cNvPicPr>
            <a:picLocks noChangeAspect="1" noChangeArrowheads="1"/>
          </p:cNvPicPr>
          <p:nvPr/>
        </p:nvPicPr>
        <p:blipFill>
          <a:blip r:embed="rId3"/>
          <a:srcRect/>
          <a:stretch>
            <a:fillRect/>
          </a:stretch>
        </p:blipFill>
        <p:spPr bwMode="auto">
          <a:xfrm>
            <a:off x="3357554" y="2786058"/>
            <a:ext cx="2751432" cy="36909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152</Words>
  <Application>Microsoft Office PowerPoint</Application>
  <PresentationFormat>Экран (4:3)</PresentationFormat>
  <Paragraphs>2</Paragraphs>
  <Slides>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vt:i4>
      </vt:variant>
    </vt:vector>
  </HeadingPairs>
  <TitlesOfParts>
    <vt:vector size="3" baseType="lpstr">
      <vt:lpstr>Тема Office</vt:lpstr>
      <vt:lpstr>Слайд 1</vt:lpstr>
      <vt:lpstr>Слайд 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cp:revision>
  <dcterms:created xsi:type="dcterms:W3CDTF">2013-01-28T11:54:41Z</dcterms:created>
  <dcterms:modified xsi:type="dcterms:W3CDTF">2013-01-28T12:16:47Z</dcterms:modified>
</cp:coreProperties>
</file>