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5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78" r:id="rId3"/>
    <p:sldId id="257" r:id="rId4"/>
    <p:sldId id="259" r:id="rId5"/>
    <p:sldId id="258" r:id="rId6"/>
    <p:sldId id="260" r:id="rId7"/>
    <p:sldId id="266" r:id="rId8"/>
    <p:sldId id="275" r:id="rId9"/>
    <p:sldId id="261" r:id="rId10"/>
    <p:sldId id="262" r:id="rId11"/>
    <p:sldId id="276" r:id="rId12"/>
    <p:sldId id="263" r:id="rId13"/>
    <p:sldId id="264" r:id="rId14"/>
    <p:sldId id="267" r:id="rId15"/>
    <p:sldId id="268" r:id="rId16"/>
    <p:sldId id="269" r:id="rId17"/>
    <p:sldId id="277" r:id="rId18"/>
    <p:sldId id="270" r:id="rId19"/>
    <p:sldId id="27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EF83EC-7BA9-4237-A064-7A44B919B7A6}" type="doc">
      <dgm:prSet loTypeId="urn:microsoft.com/office/officeart/2005/8/layout/default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6EBC22A-3C7E-420F-8DE3-540FB3AA5811}">
      <dgm:prSet phldrT="[Текст]" custT="1"/>
      <dgm:spPr/>
      <dgm:t>
        <a:bodyPr/>
        <a:lstStyle/>
        <a:p>
          <a:r>
            <a:rPr lang="en-US" sz="5400" b="1" dirty="0" smtClean="0"/>
            <a:t>T</a:t>
          </a:r>
          <a:r>
            <a:rPr lang="en-US" sz="5400" b="1" dirty="0" smtClean="0">
              <a:solidFill>
                <a:srgbClr val="FF0000"/>
              </a:solidFill>
            </a:rPr>
            <a:t>a</a:t>
          </a:r>
          <a:r>
            <a:rPr lang="en-US" sz="5400" b="1" dirty="0" smtClean="0"/>
            <a:t>ke</a:t>
          </a:r>
        </a:p>
        <a:p>
          <a:r>
            <a:rPr lang="en-US" sz="5400" b="1" dirty="0" smtClean="0"/>
            <a:t>m</a:t>
          </a:r>
          <a:r>
            <a:rPr lang="en-US" sz="5400" b="1" dirty="0" smtClean="0">
              <a:solidFill>
                <a:srgbClr val="FF0000"/>
              </a:solidFill>
            </a:rPr>
            <a:t>a</a:t>
          </a:r>
          <a:r>
            <a:rPr lang="en-US" sz="5400" b="1" dirty="0" smtClean="0"/>
            <a:t>ke</a:t>
          </a:r>
          <a:endParaRPr lang="ru-RU" sz="5400" b="1" dirty="0"/>
        </a:p>
      </dgm:t>
    </dgm:pt>
    <dgm:pt modelId="{61754BAE-BFD9-4010-A02A-7F811F60C660}" type="parTrans" cxnId="{5EE3C831-C1ED-47F2-B05D-24F42B0013D1}">
      <dgm:prSet/>
      <dgm:spPr/>
      <dgm:t>
        <a:bodyPr/>
        <a:lstStyle/>
        <a:p>
          <a:endParaRPr lang="ru-RU"/>
        </a:p>
      </dgm:t>
    </dgm:pt>
    <dgm:pt modelId="{9BC50BDC-ADA7-4311-A8B5-88B6FD0C539F}" type="sibTrans" cxnId="{5EE3C831-C1ED-47F2-B05D-24F42B0013D1}">
      <dgm:prSet/>
      <dgm:spPr/>
      <dgm:t>
        <a:bodyPr/>
        <a:lstStyle/>
        <a:p>
          <a:endParaRPr lang="ru-RU"/>
        </a:p>
      </dgm:t>
    </dgm:pt>
    <dgm:pt modelId="{9E3D68BF-2030-4E51-B8F1-70BFFB2B1022}">
      <dgm:prSet phldrT="[Текст]" custT="1"/>
      <dgm:spPr/>
      <dgm:t>
        <a:bodyPr/>
        <a:lstStyle/>
        <a:p>
          <a:r>
            <a:rPr lang="en-US" sz="5400" b="1" dirty="0" smtClean="0"/>
            <a:t>pl</a:t>
          </a:r>
          <a:r>
            <a:rPr lang="en-US" sz="5400" b="1" dirty="0" smtClean="0">
              <a:solidFill>
                <a:srgbClr val="FF0000"/>
              </a:solidFill>
            </a:rPr>
            <a:t>a</a:t>
          </a:r>
          <a:r>
            <a:rPr lang="en-US" sz="5400" b="1" dirty="0" smtClean="0"/>
            <a:t>ce</a:t>
          </a:r>
        </a:p>
        <a:p>
          <a:r>
            <a:rPr lang="en-US" sz="5400" b="1" dirty="0" smtClean="0"/>
            <a:t>n</a:t>
          </a:r>
          <a:r>
            <a:rPr lang="en-US" sz="5400" b="1" dirty="0" smtClean="0">
              <a:solidFill>
                <a:srgbClr val="FF0000"/>
              </a:solidFill>
            </a:rPr>
            <a:t>a</a:t>
          </a:r>
          <a:r>
            <a:rPr lang="en-US" sz="5400" b="1" dirty="0" smtClean="0"/>
            <a:t>me</a:t>
          </a:r>
          <a:endParaRPr lang="ru-RU" sz="5400" b="1" dirty="0"/>
        </a:p>
      </dgm:t>
    </dgm:pt>
    <dgm:pt modelId="{7545647A-E2D5-4A61-8D98-572BD2FDD66E}" type="parTrans" cxnId="{8342795F-6343-4A7A-A56F-7B87B2A0E094}">
      <dgm:prSet/>
      <dgm:spPr/>
      <dgm:t>
        <a:bodyPr/>
        <a:lstStyle/>
        <a:p>
          <a:endParaRPr lang="ru-RU"/>
        </a:p>
      </dgm:t>
    </dgm:pt>
    <dgm:pt modelId="{07B7E60B-8AB8-4BF2-B749-1B1DFB61AF8F}" type="sibTrans" cxnId="{8342795F-6343-4A7A-A56F-7B87B2A0E094}">
      <dgm:prSet/>
      <dgm:spPr/>
      <dgm:t>
        <a:bodyPr/>
        <a:lstStyle/>
        <a:p>
          <a:endParaRPr lang="ru-RU"/>
        </a:p>
      </dgm:t>
    </dgm:pt>
    <dgm:pt modelId="{A8BF4F80-28E9-4A2C-AA85-FBD53BA8417A}">
      <dgm:prSet phldrT="[Текст]" custT="1"/>
      <dgm:spPr/>
      <dgm:t>
        <a:bodyPr/>
        <a:lstStyle/>
        <a:p>
          <a:r>
            <a:rPr lang="en-US" sz="5400" b="1" dirty="0" smtClean="0"/>
            <a:t>g</a:t>
          </a:r>
          <a:r>
            <a:rPr lang="en-US" sz="5400" b="1" dirty="0" smtClean="0">
              <a:solidFill>
                <a:srgbClr val="FF0000"/>
              </a:solidFill>
            </a:rPr>
            <a:t>a</a:t>
          </a:r>
          <a:r>
            <a:rPr lang="en-US" sz="5400" b="1" dirty="0" smtClean="0"/>
            <a:t>me</a:t>
          </a:r>
        </a:p>
        <a:p>
          <a:r>
            <a:rPr lang="en-US" sz="5400" b="1" dirty="0" smtClean="0"/>
            <a:t>s</a:t>
          </a:r>
          <a:r>
            <a:rPr lang="en-US" sz="5400" b="1" dirty="0" smtClean="0">
              <a:solidFill>
                <a:srgbClr val="FF0000"/>
              </a:solidFill>
            </a:rPr>
            <a:t>a</a:t>
          </a:r>
          <a:r>
            <a:rPr lang="en-US" sz="5400" b="1" dirty="0" smtClean="0"/>
            <a:t>me</a:t>
          </a:r>
          <a:endParaRPr lang="ru-RU" sz="5400" b="1" dirty="0"/>
        </a:p>
      </dgm:t>
    </dgm:pt>
    <dgm:pt modelId="{A82AFD1A-7951-4BF8-B85F-4E660F85AFDD}" type="parTrans" cxnId="{B444B032-54EA-44C8-A10E-38B008B3F537}">
      <dgm:prSet/>
      <dgm:spPr/>
      <dgm:t>
        <a:bodyPr/>
        <a:lstStyle/>
        <a:p>
          <a:endParaRPr lang="ru-RU"/>
        </a:p>
      </dgm:t>
    </dgm:pt>
    <dgm:pt modelId="{107F3C07-C160-47AA-A869-C71A1B93CD6A}" type="sibTrans" cxnId="{B444B032-54EA-44C8-A10E-38B008B3F537}">
      <dgm:prSet/>
      <dgm:spPr/>
      <dgm:t>
        <a:bodyPr/>
        <a:lstStyle/>
        <a:p>
          <a:endParaRPr lang="ru-RU"/>
        </a:p>
      </dgm:t>
    </dgm:pt>
    <dgm:pt modelId="{0E099B98-07DC-42CE-AE5F-79D01A22DD8D}">
      <dgm:prSet phldrT="[Текст]" custT="1"/>
      <dgm:spPr/>
      <dgm:t>
        <a:bodyPr/>
        <a:lstStyle/>
        <a:p>
          <a:r>
            <a:rPr lang="en-US" sz="5400" b="1" dirty="0" smtClean="0">
              <a:solidFill>
                <a:schemeClr val="tx1"/>
              </a:solidFill>
            </a:rPr>
            <a:t>l</a:t>
          </a:r>
          <a:r>
            <a:rPr lang="en-US" sz="5400" b="1" dirty="0" smtClean="0">
              <a:solidFill>
                <a:srgbClr val="FF0000"/>
              </a:solidFill>
            </a:rPr>
            <a:t>a</a:t>
          </a:r>
          <a:r>
            <a:rPr lang="en-US" sz="5400" b="1" dirty="0" smtClean="0"/>
            <a:t>ke</a:t>
          </a:r>
        </a:p>
        <a:p>
          <a:r>
            <a:rPr lang="en-US" sz="5400" b="1" dirty="0" smtClean="0"/>
            <a:t>b</a:t>
          </a:r>
          <a:r>
            <a:rPr lang="en-US" sz="5400" b="1" dirty="0" smtClean="0">
              <a:solidFill>
                <a:srgbClr val="FF0000"/>
              </a:solidFill>
            </a:rPr>
            <a:t>a</a:t>
          </a:r>
          <a:r>
            <a:rPr lang="en-US" sz="5400" b="1" dirty="0" smtClean="0"/>
            <a:t>ke</a:t>
          </a:r>
          <a:endParaRPr lang="ru-RU" sz="5400" b="1" dirty="0"/>
        </a:p>
      </dgm:t>
    </dgm:pt>
    <dgm:pt modelId="{A27E94BD-3734-4FCC-B306-31E1C1952191}" type="parTrans" cxnId="{D3600C4C-1854-4938-906D-D3A1EDEBF640}">
      <dgm:prSet/>
      <dgm:spPr/>
      <dgm:t>
        <a:bodyPr/>
        <a:lstStyle/>
        <a:p>
          <a:endParaRPr lang="ru-RU"/>
        </a:p>
      </dgm:t>
    </dgm:pt>
    <dgm:pt modelId="{460898F5-E8E9-4020-B5CC-4AC785D5289E}" type="sibTrans" cxnId="{D3600C4C-1854-4938-906D-D3A1EDEBF640}">
      <dgm:prSet/>
      <dgm:spPr/>
      <dgm:t>
        <a:bodyPr/>
        <a:lstStyle/>
        <a:p>
          <a:endParaRPr lang="ru-RU"/>
        </a:p>
      </dgm:t>
    </dgm:pt>
    <dgm:pt modelId="{7C2E4FAB-BC36-4298-94C8-95A5E2B07CCB}">
      <dgm:prSet phldrT="[Текст]" custT="1"/>
      <dgm:spPr/>
      <dgm:t>
        <a:bodyPr/>
        <a:lstStyle/>
        <a:p>
          <a:endParaRPr lang="en-US" sz="5400" b="1" dirty="0" smtClean="0"/>
        </a:p>
        <a:p>
          <a:r>
            <a:rPr lang="en-US" sz="5400" b="1" dirty="0" smtClean="0"/>
            <a:t>pl</a:t>
          </a:r>
          <a:r>
            <a:rPr lang="en-US" sz="5400" b="1" dirty="0" smtClean="0">
              <a:solidFill>
                <a:srgbClr val="FF0000"/>
              </a:solidFill>
            </a:rPr>
            <a:t>a</a:t>
          </a:r>
          <a:r>
            <a:rPr lang="en-US" sz="5400" b="1" dirty="0" smtClean="0"/>
            <a:t>ne</a:t>
          </a:r>
        </a:p>
        <a:p>
          <a:r>
            <a:rPr lang="en-US" sz="5400" b="1" dirty="0" smtClean="0"/>
            <a:t>d</a:t>
          </a:r>
          <a:r>
            <a:rPr lang="en-US" sz="5400" b="1" dirty="0" smtClean="0">
              <a:solidFill>
                <a:srgbClr val="FF0000"/>
              </a:solidFill>
            </a:rPr>
            <a:t>a</a:t>
          </a:r>
          <a:r>
            <a:rPr lang="en-US" sz="5400" b="1" dirty="0" smtClean="0"/>
            <a:t>te</a:t>
          </a:r>
        </a:p>
        <a:p>
          <a:endParaRPr lang="ru-RU" sz="3000" dirty="0"/>
        </a:p>
      </dgm:t>
    </dgm:pt>
    <dgm:pt modelId="{23E86C75-E6B1-46A9-9CD6-63A602EB6D56}" type="parTrans" cxnId="{3BBDE0E0-9ED5-452B-B06C-DB7337A07E33}">
      <dgm:prSet/>
      <dgm:spPr/>
      <dgm:t>
        <a:bodyPr/>
        <a:lstStyle/>
        <a:p>
          <a:endParaRPr lang="ru-RU"/>
        </a:p>
      </dgm:t>
    </dgm:pt>
    <dgm:pt modelId="{817EBD90-1B96-4080-88BB-C5D1C4F561A3}" type="sibTrans" cxnId="{3BBDE0E0-9ED5-452B-B06C-DB7337A07E33}">
      <dgm:prSet/>
      <dgm:spPr/>
      <dgm:t>
        <a:bodyPr/>
        <a:lstStyle/>
        <a:p>
          <a:endParaRPr lang="ru-RU"/>
        </a:p>
      </dgm:t>
    </dgm:pt>
    <dgm:pt modelId="{3CEDDE3E-50C5-4F45-846B-5EA0BC68B5B1}" type="pres">
      <dgm:prSet presAssocID="{B2EF83EC-7BA9-4237-A064-7A44B919B7A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967065-95B3-44A2-884C-48B3F49C96BA}" type="pres">
      <dgm:prSet presAssocID="{26EBC22A-3C7E-420F-8DE3-540FB3AA581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C8D7A9-1E75-44F2-AAE4-45947E3E4EF8}" type="pres">
      <dgm:prSet presAssocID="{9BC50BDC-ADA7-4311-A8B5-88B6FD0C539F}" presName="sibTrans" presStyleCnt="0"/>
      <dgm:spPr/>
    </dgm:pt>
    <dgm:pt modelId="{4E473354-E16C-4A57-BE0B-862C2E0B7840}" type="pres">
      <dgm:prSet presAssocID="{9E3D68BF-2030-4E51-B8F1-70BFFB2B102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D1B40B-E9FC-4F19-944E-05962E521790}" type="pres">
      <dgm:prSet presAssocID="{07B7E60B-8AB8-4BF2-B749-1B1DFB61AF8F}" presName="sibTrans" presStyleCnt="0"/>
      <dgm:spPr/>
    </dgm:pt>
    <dgm:pt modelId="{A5381C11-6F67-4B3B-8169-352D85E1D0FC}" type="pres">
      <dgm:prSet presAssocID="{A8BF4F80-28E9-4A2C-AA85-FBD53BA8417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28CA36-4BC8-41CC-9B0F-19F5FC794461}" type="pres">
      <dgm:prSet presAssocID="{107F3C07-C160-47AA-A869-C71A1B93CD6A}" presName="sibTrans" presStyleCnt="0"/>
      <dgm:spPr/>
    </dgm:pt>
    <dgm:pt modelId="{6F7DE02D-1E9A-4519-BCEE-CE211E05EE09}" type="pres">
      <dgm:prSet presAssocID="{0E099B98-07DC-42CE-AE5F-79D01A22DD8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BF4C66-0D3F-4046-8E4A-89D0542C9500}" type="pres">
      <dgm:prSet presAssocID="{460898F5-E8E9-4020-B5CC-4AC785D5289E}" presName="sibTrans" presStyleCnt="0"/>
      <dgm:spPr/>
    </dgm:pt>
    <dgm:pt modelId="{0A5D53F8-2D6E-4D30-8B65-117AE3A80A89}" type="pres">
      <dgm:prSet presAssocID="{7C2E4FAB-BC36-4298-94C8-95A5E2B07CCB}" presName="node" presStyleLbl="node1" presStyleIdx="4" presStyleCnt="5" custLinFactNeighborX="-1327" custLinFactNeighborY="76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44B032-54EA-44C8-A10E-38B008B3F537}" srcId="{B2EF83EC-7BA9-4237-A064-7A44B919B7A6}" destId="{A8BF4F80-28E9-4A2C-AA85-FBD53BA8417A}" srcOrd="2" destOrd="0" parTransId="{A82AFD1A-7951-4BF8-B85F-4E660F85AFDD}" sibTransId="{107F3C07-C160-47AA-A869-C71A1B93CD6A}"/>
    <dgm:cxn modelId="{82953397-6D10-4D7B-9F14-A6FBB37A3828}" type="presOf" srcId="{9E3D68BF-2030-4E51-B8F1-70BFFB2B1022}" destId="{4E473354-E16C-4A57-BE0B-862C2E0B7840}" srcOrd="0" destOrd="0" presId="urn:microsoft.com/office/officeart/2005/8/layout/default#1"/>
    <dgm:cxn modelId="{D3600C4C-1854-4938-906D-D3A1EDEBF640}" srcId="{B2EF83EC-7BA9-4237-A064-7A44B919B7A6}" destId="{0E099B98-07DC-42CE-AE5F-79D01A22DD8D}" srcOrd="3" destOrd="0" parTransId="{A27E94BD-3734-4FCC-B306-31E1C1952191}" sibTransId="{460898F5-E8E9-4020-B5CC-4AC785D5289E}"/>
    <dgm:cxn modelId="{2335B3A0-A191-4CB7-9D54-5A4E5CAFEA01}" type="presOf" srcId="{7C2E4FAB-BC36-4298-94C8-95A5E2B07CCB}" destId="{0A5D53F8-2D6E-4D30-8B65-117AE3A80A89}" srcOrd="0" destOrd="0" presId="urn:microsoft.com/office/officeart/2005/8/layout/default#1"/>
    <dgm:cxn modelId="{3BBDE0E0-9ED5-452B-B06C-DB7337A07E33}" srcId="{B2EF83EC-7BA9-4237-A064-7A44B919B7A6}" destId="{7C2E4FAB-BC36-4298-94C8-95A5E2B07CCB}" srcOrd="4" destOrd="0" parTransId="{23E86C75-E6B1-46A9-9CD6-63A602EB6D56}" sibTransId="{817EBD90-1B96-4080-88BB-C5D1C4F561A3}"/>
    <dgm:cxn modelId="{53B4028F-2E75-49C5-AEFE-F0232B149615}" type="presOf" srcId="{0E099B98-07DC-42CE-AE5F-79D01A22DD8D}" destId="{6F7DE02D-1E9A-4519-BCEE-CE211E05EE09}" srcOrd="0" destOrd="0" presId="urn:microsoft.com/office/officeart/2005/8/layout/default#1"/>
    <dgm:cxn modelId="{5EE3C831-C1ED-47F2-B05D-24F42B0013D1}" srcId="{B2EF83EC-7BA9-4237-A064-7A44B919B7A6}" destId="{26EBC22A-3C7E-420F-8DE3-540FB3AA5811}" srcOrd="0" destOrd="0" parTransId="{61754BAE-BFD9-4010-A02A-7F811F60C660}" sibTransId="{9BC50BDC-ADA7-4311-A8B5-88B6FD0C539F}"/>
    <dgm:cxn modelId="{90E316DF-3E70-4A65-A91A-4ECB5BFB2F06}" type="presOf" srcId="{26EBC22A-3C7E-420F-8DE3-540FB3AA5811}" destId="{95967065-95B3-44A2-884C-48B3F49C96BA}" srcOrd="0" destOrd="0" presId="urn:microsoft.com/office/officeart/2005/8/layout/default#1"/>
    <dgm:cxn modelId="{8342795F-6343-4A7A-A56F-7B87B2A0E094}" srcId="{B2EF83EC-7BA9-4237-A064-7A44B919B7A6}" destId="{9E3D68BF-2030-4E51-B8F1-70BFFB2B1022}" srcOrd="1" destOrd="0" parTransId="{7545647A-E2D5-4A61-8D98-572BD2FDD66E}" sibTransId="{07B7E60B-8AB8-4BF2-B749-1B1DFB61AF8F}"/>
    <dgm:cxn modelId="{378CCEAC-076F-49FA-8269-74ED060C1A76}" type="presOf" srcId="{B2EF83EC-7BA9-4237-A064-7A44B919B7A6}" destId="{3CEDDE3E-50C5-4F45-846B-5EA0BC68B5B1}" srcOrd="0" destOrd="0" presId="urn:microsoft.com/office/officeart/2005/8/layout/default#1"/>
    <dgm:cxn modelId="{7130DE50-5211-4EA3-BE33-44C3DF8C6005}" type="presOf" srcId="{A8BF4F80-28E9-4A2C-AA85-FBD53BA8417A}" destId="{A5381C11-6F67-4B3B-8169-352D85E1D0FC}" srcOrd="0" destOrd="0" presId="urn:microsoft.com/office/officeart/2005/8/layout/default#1"/>
    <dgm:cxn modelId="{79DB4064-850F-4480-AEA4-76699DB150FE}" type="presParOf" srcId="{3CEDDE3E-50C5-4F45-846B-5EA0BC68B5B1}" destId="{95967065-95B3-44A2-884C-48B3F49C96BA}" srcOrd="0" destOrd="0" presId="urn:microsoft.com/office/officeart/2005/8/layout/default#1"/>
    <dgm:cxn modelId="{A19EB8A1-C38E-4FC7-A877-D54ECF1B56CE}" type="presParOf" srcId="{3CEDDE3E-50C5-4F45-846B-5EA0BC68B5B1}" destId="{CAC8D7A9-1E75-44F2-AAE4-45947E3E4EF8}" srcOrd="1" destOrd="0" presId="urn:microsoft.com/office/officeart/2005/8/layout/default#1"/>
    <dgm:cxn modelId="{22F3580B-24A9-476A-9A56-729F0FE93CB3}" type="presParOf" srcId="{3CEDDE3E-50C5-4F45-846B-5EA0BC68B5B1}" destId="{4E473354-E16C-4A57-BE0B-862C2E0B7840}" srcOrd="2" destOrd="0" presId="urn:microsoft.com/office/officeart/2005/8/layout/default#1"/>
    <dgm:cxn modelId="{353721FF-F3CB-4F97-849F-C98854143EAB}" type="presParOf" srcId="{3CEDDE3E-50C5-4F45-846B-5EA0BC68B5B1}" destId="{6AD1B40B-E9FC-4F19-944E-05962E521790}" srcOrd="3" destOrd="0" presId="urn:microsoft.com/office/officeart/2005/8/layout/default#1"/>
    <dgm:cxn modelId="{44E26FFA-3BDE-41F7-ADE2-D186D6BE8B85}" type="presParOf" srcId="{3CEDDE3E-50C5-4F45-846B-5EA0BC68B5B1}" destId="{A5381C11-6F67-4B3B-8169-352D85E1D0FC}" srcOrd="4" destOrd="0" presId="urn:microsoft.com/office/officeart/2005/8/layout/default#1"/>
    <dgm:cxn modelId="{BC418D00-9B82-45B3-B903-108518F1948D}" type="presParOf" srcId="{3CEDDE3E-50C5-4F45-846B-5EA0BC68B5B1}" destId="{9F28CA36-4BC8-41CC-9B0F-19F5FC794461}" srcOrd="5" destOrd="0" presId="urn:microsoft.com/office/officeart/2005/8/layout/default#1"/>
    <dgm:cxn modelId="{09B80A2E-5C39-4BFD-9763-8604ED12167A}" type="presParOf" srcId="{3CEDDE3E-50C5-4F45-846B-5EA0BC68B5B1}" destId="{6F7DE02D-1E9A-4519-BCEE-CE211E05EE09}" srcOrd="6" destOrd="0" presId="urn:microsoft.com/office/officeart/2005/8/layout/default#1"/>
    <dgm:cxn modelId="{31D514D2-8264-4E86-BC46-D0536F91D29E}" type="presParOf" srcId="{3CEDDE3E-50C5-4F45-846B-5EA0BC68B5B1}" destId="{97BF4C66-0D3F-4046-8E4A-89D0542C9500}" srcOrd="7" destOrd="0" presId="urn:microsoft.com/office/officeart/2005/8/layout/default#1"/>
    <dgm:cxn modelId="{5E98E1E1-2C86-48A4-98A2-E4EF5F34A235}" type="presParOf" srcId="{3CEDDE3E-50C5-4F45-846B-5EA0BC68B5B1}" destId="{0A5D53F8-2D6E-4D30-8B65-117AE3A80A89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FB232DF-595C-48AD-8539-A2C7BA7D1FB2}" type="doc">
      <dgm:prSet loTypeId="urn:microsoft.com/office/officeart/2005/8/layout/default#9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F8FE62-FE92-4CDC-B5AE-510E06A86BD9}">
      <dgm:prSet phldrT="[Текст]" custT="1"/>
      <dgm:spPr/>
      <dgm:t>
        <a:bodyPr/>
        <a:lstStyle/>
        <a:p>
          <a:r>
            <a:rPr lang="en-US" sz="5400" b="1" dirty="0" smtClean="0"/>
            <a:t>D</a:t>
          </a:r>
          <a:r>
            <a:rPr lang="en-US" sz="5400" b="1" dirty="0" smtClean="0">
              <a:solidFill>
                <a:srgbClr val="FF0000"/>
              </a:solidFill>
            </a:rPr>
            <a:t>o</a:t>
          </a:r>
          <a:r>
            <a:rPr lang="en-US" sz="5400" b="1" dirty="0" smtClean="0"/>
            <a:t>g</a:t>
          </a:r>
        </a:p>
        <a:p>
          <a:r>
            <a:rPr lang="en-US" sz="5400" b="1" dirty="0" smtClean="0"/>
            <a:t>fr</a:t>
          </a:r>
          <a:r>
            <a:rPr lang="en-US" sz="5400" b="1" dirty="0" smtClean="0">
              <a:solidFill>
                <a:srgbClr val="FF0000"/>
              </a:solidFill>
            </a:rPr>
            <a:t>o</a:t>
          </a:r>
          <a:r>
            <a:rPr lang="en-US" sz="5400" b="1" dirty="0" smtClean="0"/>
            <a:t>g</a:t>
          </a:r>
          <a:endParaRPr lang="ru-RU" sz="5400" b="1" dirty="0"/>
        </a:p>
      </dgm:t>
    </dgm:pt>
    <dgm:pt modelId="{7D84494B-1FA6-4933-8361-C831F274D689}" type="parTrans" cxnId="{F76A2F5E-E523-4846-BF41-9AF7C91951F2}">
      <dgm:prSet/>
      <dgm:spPr/>
      <dgm:t>
        <a:bodyPr/>
        <a:lstStyle/>
        <a:p>
          <a:endParaRPr lang="ru-RU"/>
        </a:p>
      </dgm:t>
    </dgm:pt>
    <dgm:pt modelId="{DB99A806-5CEB-4976-88E2-40EB254975AE}" type="sibTrans" cxnId="{F76A2F5E-E523-4846-BF41-9AF7C91951F2}">
      <dgm:prSet/>
      <dgm:spPr/>
      <dgm:t>
        <a:bodyPr/>
        <a:lstStyle/>
        <a:p>
          <a:endParaRPr lang="ru-RU"/>
        </a:p>
      </dgm:t>
    </dgm:pt>
    <dgm:pt modelId="{2C81FF5F-D15B-4395-AFF2-61D211F86CF8}">
      <dgm:prSet phldrT="[Текст]" custT="1"/>
      <dgm:spPr/>
      <dgm:t>
        <a:bodyPr/>
        <a:lstStyle/>
        <a:p>
          <a:r>
            <a:rPr lang="en-US" sz="5400" b="1" dirty="0" smtClean="0">
              <a:solidFill>
                <a:srgbClr val="FF0000"/>
              </a:solidFill>
            </a:rPr>
            <a:t>o</a:t>
          </a:r>
          <a:r>
            <a:rPr lang="en-US" sz="5400" b="1" dirty="0" smtClean="0"/>
            <a:t>n</a:t>
          </a:r>
        </a:p>
        <a:p>
          <a:r>
            <a:rPr lang="en-US" sz="5400" b="1" dirty="0" smtClean="0"/>
            <a:t>n</a:t>
          </a:r>
          <a:r>
            <a:rPr lang="en-US" sz="5400" b="1" dirty="0" smtClean="0">
              <a:solidFill>
                <a:srgbClr val="FF0000"/>
              </a:solidFill>
            </a:rPr>
            <a:t>o</a:t>
          </a:r>
          <a:r>
            <a:rPr lang="en-US" sz="5400" b="1" dirty="0" smtClean="0"/>
            <a:t>t</a:t>
          </a:r>
          <a:endParaRPr lang="ru-RU" sz="5400" b="1" dirty="0"/>
        </a:p>
      </dgm:t>
    </dgm:pt>
    <dgm:pt modelId="{CDE0A35D-A613-437A-89B8-76717C9E26CB}" type="parTrans" cxnId="{9BCAF488-BD0D-4F34-98FD-CA196A152B20}">
      <dgm:prSet/>
      <dgm:spPr/>
      <dgm:t>
        <a:bodyPr/>
        <a:lstStyle/>
        <a:p>
          <a:endParaRPr lang="ru-RU"/>
        </a:p>
      </dgm:t>
    </dgm:pt>
    <dgm:pt modelId="{7FD17F49-95C2-4BC8-9E26-08EA0F767C89}" type="sibTrans" cxnId="{9BCAF488-BD0D-4F34-98FD-CA196A152B20}">
      <dgm:prSet/>
      <dgm:spPr/>
      <dgm:t>
        <a:bodyPr/>
        <a:lstStyle/>
        <a:p>
          <a:endParaRPr lang="ru-RU"/>
        </a:p>
      </dgm:t>
    </dgm:pt>
    <dgm:pt modelId="{A1FB28CE-8F20-407D-8321-04C3810865DC}">
      <dgm:prSet phldrT="[Текст]" custT="1"/>
      <dgm:spPr/>
      <dgm:t>
        <a:bodyPr/>
        <a:lstStyle/>
        <a:p>
          <a:r>
            <a:rPr lang="en-US" sz="5400" b="1" dirty="0" smtClean="0"/>
            <a:t>c</a:t>
          </a:r>
          <a:r>
            <a:rPr lang="en-US" sz="5400" b="1" dirty="0" smtClean="0">
              <a:solidFill>
                <a:srgbClr val="FF0000"/>
              </a:solidFill>
            </a:rPr>
            <a:t>o</a:t>
          </a:r>
          <a:r>
            <a:rPr lang="en-US" sz="5400" b="1" dirty="0" smtClean="0"/>
            <a:t>ck</a:t>
          </a:r>
        </a:p>
        <a:p>
          <a:r>
            <a:rPr lang="en-US" sz="5400" b="1" dirty="0" smtClean="0"/>
            <a:t>l</a:t>
          </a:r>
          <a:r>
            <a:rPr lang="en-US" sz="5400" b="1" dirty="0" smtClean="0">
              <a:solidFill>
                <a:srgbClr val="FF0000"/>
              </a:solidFill>
            </a:rPr>
            <a:t>o</a:t>
          </a:r>
          <a:r>
            <a:rPr lang="en-US" sz="5400" b="1" dirty="0" smtClean="0"/>
            <a:t>t</a:t>
          </a:r>
          <a:endParaRPr lang="ru-RU" sz="5400" b="1" dirty="0"/>
        </a:p>
      </dgm:t>
    </dgm:pt>
    <dgm:pt modelId="{203E6F28-0C0E-44F8-AC18-68817B438F4E}" type="parTrans" cxnId="{C30DA5AE-0217-4779-890D-8EF8DD6CEE0B}">
      <dgm:prSet/>
      <dgm:spPr/>
      <dgm:t>
        <a:bodyPr/>
        <a:lstStyle/>
        <a:p>
          <a:endParaRPr lang="ru-RU"/>
        </a:p>
      </dgm:t>
    </dgm:pt>
    <dgm:pt modelId="{651398FC-48D8-4BB8-9EB9-27442DD0F806}" type="sibTrans" cxnId="{C30DA5AE-0217-4779-890D-8EF8DD6CEE0B}">
      <dgm:prSet/>
      <dgm:spPr/>
      <dgm:t>
        <a:bodyPr/>
        <a:lstStyle/>
        <a:p>
          <a:endParaRPr lang="ru-RU"/>
        </a:p>
      </dgm:t>
    </dgm:pt>
    <dgm:pt modelId="{07B7806B-0F40-42EB-9660-2BE2E7FE1544}">
      <dgm:prSet phldrT="[Текст]" custT="1"/>
      <dgm:spPr/>
      <dgm:t>
        <a:bodyPr/>
        <a:lstStyle/>
        <a:p>
          <a:r>
            <a:rPr lang="en-US" sz="5400" b="1" dirty="0" smtClean="0"/>
            <a:t>s</a:t>
          </a:r>
          <a:r>
            <a:rPr lang="en-US" sz="5400" b="1" dirty="0" smtClean="0">
              <a:solidFill>
                <a:srgbClr val="FF0000"/>
              </a:solidFill>
            </a:rPr>
            <a:t>o</a:t>
          </a:r>
          <a:r>
            <a:rPr lang="en-US" sz="5400" b="1" dirty="0" smtClean="0"/>
            <a:t>cks</a:t>
          </a:r>
        </a:p>
        <a:p>
          <a:r>
            <a:rPr lang="en-US" sz="5400" b="1" dirty="0" smtClean="0"/>
            <a:t>g</a:t>
          </a:r>
          <a:r>
            <a:rPr lang="en-US" sz="5400" b="1" dirty="0" smtClean="0">
              <a:solidFill>
                <a:srgbClr val="FF0000"/>
              </a:solidFill>
            </a:rPr>
            <a:t>o</a:t>
          </a:r>
          <a:r>
            <a:rPr lang="en-US" sz="5400" b="1" dirty="0" smtClean="0"/>
            <a:t>t</a:t>
          </a:r>
          <a:endParaRPr lang="ru-RU" sz="5400" b="1" dirty="0"/>
        </a:p>
      </dgm:t>
    </dgm:pt>
    <dgm:pt modelId="{A2AB776D-E6D1-4FB3-8E40-F602DB86CFC7}" type="parTrans" cxnId="{E892C1A9-7045-4FA9-8066-3A7A3B0FBA45}">
      <dgm:prSet/>
      <dgm:spPr/>
      <dgm:t>
        <a:bodyPr/>
        <a:lstStyle/>
        <a:p>
          <a:endParaRPr lang="ru-RU"/>
        </a:p>
      </dgm:t>
    </dgm:pt>
    <dgm:pt modelId="{08628BE8-48D6-450E-9611-F96E0343C0F3}" type="sibTrans" cxnId="{E892C1A9-7045-4FA9-8066-3A7A3B0FBA45}">
      <dgm:prSet/>
      <dgm:spPr/>
      <dgm:t>
        <a:bodyPr/>
        <a:lstStyle/>
        <a:p>
          <a:endParaRPr lang="ru-RU"/>
        </a:p>
      </dgm:t>
    </dgm:pt>
    <dgm:pt modelId="{69E9C472-2933-4CAE-A4E9-A92364DA39DE}">
      <dgm:prSet phldrT="[Текст]" custT="1"/>
      <dgm:spPr/>
      <dgm:t>
        <a:bodyPr/>
        <a:lstStyle/>
        <a:p>
          <a:r>
            <a:rPr lang="en-US" sz="5400" b="1" dirty="0" smtClean="0"/>
            <a:t>fr</a:t>
          </a:r>
          <a:r>
            <a:rPr lang="en-US" sz="5400" b="1" dirty="0" smtClean="0">
              <a:solidFill>
                <a:srgbClr val="FF0000"/>
              </a:solidFill>
            </a:rPr>
            <a:t>o</a:t>
          </a:r>
          <a:r>
            <a:rPr lang="en-US" sz="5400" b="1" dirty="0" smtClean="0"/>
            <a:t>m</a:t>
          </a:r>
        </a:p>
        <a:p>
          <a:r>
            <a:rPr lang="en-US" sz="5400" b="1" dirty="0" smtClean="0"/>
            <a:t>d</a:t>
          </a:r>
          <a:r>
            <a:rPr lang="en-US" sz="5400" b="1" dirty="0" smtClean="0">
              <a:solidFill>
                <a:srgbClr val="FF0000"/>
              </a:solidFill>
            </a:rPr>
            <a:t>o</a:t>
          </a:r>
          <a:r>
            <a:rPr lang="en-US" sz="5400" b="1" dirty="0" smtClean="0"/>
            <a:t>ctor</a:t>
          </a:r>
          <a:endParaRPr lang="ru-RU" sz="5400" b="1" dirty="0"/>
        </a:p>
      </dgm:t>
    </dgm:pt>
    <dgm:pt modelId="{612EB1C5-91C5-43C4-AFCE-59A3C069206A}" type="parTrans" cxnId="{7783E668-1A0E-4606-9B41-F2E890CF86F7}">
      <dgm:prSet/>
      <dgm:spPr/>
      <dgm:t>
        <a:bodyPr/>
        <a:lstStyle/>
        <a:p>
          <a:endParaRPr lang="ru-RU"/>
        </a:p>
      </dgm:t>
    </dgm:pt>
    <dgm:pt modelId="{C96C9470-E1F5-4615-B51F-46056ECE3682}" type="sibTrans" cxnId="{7783E668-1A0E-4606-9B41-F2E890CF86F7}">
      <dgm:prSet/>
      <dgm:spPr/>
      <dgm:t>
        <a:bodyPr/>
        <a:lstStyle/>
        <a:p>
          <a:endParaRPr lang="ru-RU"/>
        </a:p>
      </dgm:t>
    </dgm:pt>
    <dgm:pt modelId="{4B51AB83-15EA-4271-8EB4-8C915F6B2FB4}" type="pres">
      <dgm:prSet presAssocID="{6FB232DF-595C-48AD-8539-A2C7BA7D1FB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744B50-C4C4-48A1-B4A7-0917A741F98F}" type="pres">
      <dgm:prSet presAssocID="{BEF8FE62-FE92-4CDC-B5AE-510E06A86BD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DC7D8B-4DB2-49B3-9E5B-5F2F77F1C7C4}" type="pres">
      <dgm:prSet presAssocID="{DB99A806-5CEB-4976-88E2-40EB254975AE}" presName="sibTrans" presStyleCnt="0"/>
      <dgm:spPr/>
    </dgm:pt>
    <dgm:pt modelId="{D09C0FFB-794A-44C8-87B1-DDF400CB5E17}" type="pres">
      <dgm:prSet presAssocID="{2C81FF5F-D15B-4395-AFF2-61D211F86CF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0D30A7-F2D1-4378-9F73-63EE7E4BEE3C}" type="pres">
      <dgm:prSet presAssocID="{7FD17F49-95C2-4BC8-9E26-08EA0F767C89}" presName="sibTrans" presStyleCnt="0"/>
      <dgm:spPr/>
    </dgm:pt>
    <dgm:pt modelId="{7F8EF283-E1D4-4E6A-9384-1AD45AC7639A}" type="pres">
      <dgm:prSet presAssocID="{A1FB28CE-8F20-407D-8321-04C3810865D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A8E74A-A9F1-4C7B-AF43-C9117EEA5821}" type="pres">
      <dgm:prSet presAssocID="{651398FC-48D8-4BB8-9EB9-27442DD0F806}" presName="sibTrans" presStyleCnt="0"/>
      <dgm:spPr/>
    </dgm:pt>
    <dgm:pt modelId="{205C5BF8-BDD8-451B-B4E7-07A39C10F156}" type="pres">
      <dgm:prSet presAssocID="{07B7806B-0F40-42EB-9660-2BE2E7FE154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D63B19-462F-4306-A0EB-4E89044303E7}" type="pres">
      <dgm:prSet presAssocID="{08628BE8-48D6-450E-9611-F96E0343C0F3}" presName="sibTrans" presStyleCnt="0"/>
      <dgm:spPr/>
    </dgm:pt>
    <dgm:pt modelId="{CF50BEE6-4A41-4108-960C-5EF1CFE33FD0}" type="pres">
      <dgm:prSet presAssocID="{69E9C472-2933-4CAE-A4E9-A92364DA39D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92C1A9-7045-4FA9-8066-3A7A3B0FBA45}" srcId="{6FB232DF-595C-48AD-8539-A2C7BA7D1FB2}" destId="{07B7806B-0F40-42EB-9660-2BE2E7FE1544}" srcOrd="3" destOrd="0" parTransId="{A2AB776D-E6D1-4FB3-8E40-F602DB86CFC7}" sibTransId="{08628BE8-48D6-450E-9611-F96E0343C0F3}"/>
    <dgm:cxn modelId="{5CA01A8A-9DFC-47BC-9EF9-637F23723AAB}" type="presOf" srcId="{BEF8FE62-FE92-4CDC-B5AE-510E06A86BD9}" destId="{42744B50-C4C4-48A1-B4A7-0917A741F98F}" srcOrd="0" destOrd="0" presId="urn:microsoft.com/office/officeart/2005/8/layout/default#9"/>
    <dgm:cxn modelId="{351F0DA2-319D-422B-A84C-B32B23419C80}" type="presOf" srcId="{2C81FF5F-D15B-4395-AFF2-61D211F86CF8}" destId="{D09C0FFB-794A-44C8-87B1-DDF400CB5E17}" srcOrd="0" destOrd="0" presId="urn:microsoft.com/office/officeart/2005/8/layout/default#9"/>
    <dgm:cxn modelId="{C30DA5AE-0217-4779-890D-8EF8DD6CEE0B}" srcId="{6FB232DF-595C-48AD-8539-A2C7BA7D1FB2}" destId="{A1FB28CE-8F20-407D-8321-04C3810865DC}" srcOrd="2" destOrd="0" parTransId="{203E6F28-0C0E-44F8-AC18-68817B438F4E}" sibTransId="{651398FC-48D8-4BB8-9EB9-27442DD0F806}"/>
    <dgm:cxn modelId="{7783E668-1A0E-4606-9B41-F2E890CF86F7}" srcId="{6FB232DF-595C-48AD-8539-A2C7BA7D1FB2}" destId="{69E9C472-2933-4CAE-A4E9-A92364DA39DE}" srcOrd="4" destOrd="0" parTransId="{612EB1C5-91C5-43C4-AFCE-59A3C069206A}" sibTransId="{C96C9470-E1F5-4615-B51F-46056ECE3682}"/>
    <dgm:cxn modelId="{DBC56505-3F29-485E-A664-9FFFE0591515}" type="presOf" srcId="{07B7806B-0F40-42EB-9660-2BE2E7FE1544}" destId="{205C5BF8-BDD8-451B-B4E7-07A39C10F156}" srcOrd="0" destOrd="0" presId="urn:microsoft.com/office/officeart/2005/8/layout/default#9"/>
    <dgm:cxn modelId="{8B3D4BCB-0C4B-43A9-9193-0C8AD5EB8EB7}" type="presOf" srcId="{69E9C472-2933-4CAE-A4E9-A92364DA39DE}" destId="{CF50BEE6-4A41-4108-960C-5EF1CFE33FD0}" srcOrd="0" destOrd="0" presId="urn:microsoft.com/office/officeart/2005/8/layout/default#9"/>
    <dgm:cxn modelId="{F76A2F5E-E523-4846-BF41-9AF7C91951F2}" srcId="{6FB232DF-595C-48AD-8539-A2C7BA7D1FB2}" destId="{BEF8FE62-FE92-4CDC-B5AE-510E06A86BD9}" srcOrd="0" destOrd="0" parTransId="{7D84494B-1FA6-4933-8361-C831F274D689}" sibTransId="{DB99A806-5CEB-4976-88E2-40EB254975AE}"/>
    <dgm:cxn modelId="{FD514025-6221-46B5-ADA9-05337F350560}" type="presOf" srcId="{6FB232DF-595C-48AD-8539-A2C7BA7D1FB2}" destId="{4B51AB83-15EA-4271-8EB4-8C915F6B2FB4}" srcOrd="0" destOrd="0" presId="urn:microsoft.com/office/officeart/2005/8/layout/default#9"/>
    <dgm:cxn modelId="{1B2A0E11-C590-40F9-93A6-9DBA610C5A29}" type="presOf" srcId="{A1FB28CE-8F20-407D-8321-04C3810865DC}" destId="{7F8EF283-E1D4-4E6A-9384-1AD45AC7639A}" srcOrd="0" destOrd="0" presId="urn:microsoft.com/office/officeart/2005/8/layout/default#9"/>
    <dgm:cxn modelId="{9BCAF488-BD0D-4F34-98FD-CA196A152B20}" srcId="{6FB232DF-595C-48AD-8539-A2C7BA7D1FB2}" destId="{2C81FF5F-D15B-4395-AFF2-61D211F86CF8}" srcOrd="1" destOrd="0" parTransId="{CDE0A35D-A613-437A-89B8-76717C9E26CB}" sibTransId="{7FD17F49-95C2-4BC8-9E26-08EA0F767C89}"/>
    <dgm:cxn modelId="{40A6156E-702B-474E-AE38-ABA9F2497489}" type="presParOf" srcId="{4B51AB83-15EA-4271-8EB4-8C915F6B2FB4}" destId="{42744B50-C4C4-48A1-B4A7-0917A741F98F}" srcOrd="0" destOrd="0" presId="urn:microsoft.com/office/officeart/2005/8/layout/default#9"/>
    <dgm:cxn modelId="{90F50A65-3B06-4E0E-BC34-29F759BF683E}" type="presParOf" srcId="{4B51AB83-15EA-4271-8EB4-8C915F6B2FB4}" destId="{1FDC7D8B-4DB2-49B3-9E5B-5F2F77F1C7C4}" srcOrd="1" destOrd="0" presId="urn:microsoft.com/office/officeart/2005/8/layout/default#9"/>
    <dgm:cxn modelId="{8974442E-E87D-42F0-8022-070FB94E1923}" type="presParOf" srcId="{4B51AB83-15EA-4271-8EB4-8C915F6B2FB4}" destId="{D09C0FFB-794A-44C8-87B1-DDF400CB5E17}" srcOrd="2" destOrd="0" presId="urn:microsoft.com/office/officeart/2005/8/layout/default#9"/>
    <dgm:cxn modelId="{28232FA1-2C0A-4706-AFC5-39F669631E31}" type="presParOf" srcId="{4B51AB83-15EA-4271-8EB4-8C915F6B2FB4}" destId="{EA0D30A7-F2D1-4378-9F73-63EE7E4BEE3C}" srcOrd="3" destOrd="0" presId="urn:microsoft.com/office/officeart/2005/8/layout/default#9"/>
    <dgm:cxn modelId="{0A17C626-2F55-43A5-B68D-02E2EFB0AFB7}" type="presParOf" srcId="{4B51AB83-15EA-4271-8EB4-8C915F6B2FB4}" destId="{7F8EF283-E1D4-4E6A-9384-1AD45AC7639A}" srcOrd="4" destOrd="0" presId="urn:microsoft.com/office/officeart/2005/8/layout/default#9"/>
    <dgm:cxn modelId="{3CB4EC98-33F0-41EA-B1A8-447DEDE62B5B}" type="presParOf" srcId="{4B51AB83-15EA-4271-8EB4-8C915F6B2FB4}" destId="{01A8E74A-A9F1-4C7B-AF43-C9117EEA5821}" srcOrd="5" destOrd="0" presId="urn:microsoft.com/office/officeart/2005/8/layout/default#9"/>
    <dgm:cxn modelId="{F27C4716-34B7-4F7E-8538-83FBE3637449}" type="presParOf" srcId="{4B51AB83-15EA-4271-8EB4-8C915F6B2FB4}" destId="{205C5BF8-BDD8-451B-B4E7-07A39C10F156}" srcOrd="6" destOrd="0" presId="urn:microsoft.com/office/officeart/2005/8/layout/default#9"/>
    <dgm:cxn modelId="{0F0EB779-C052-49AA-839B-0E5848C0D9D5}" type="presParOf" srcId="{4B51AB83-15EA-4271-8EB4-8C915F6B2FB4}" destId="{C1D63B19-462F-4306-A0EB-4E89044303E7}" srcOrd="7" destOrd="0" presId="urn:microsoft.com/office/officeart/2005/8/layout/default#9"/>
    <dgm:cxn modelId="{9D48ABD0-8280-4DFD-8033-AEF76230635E}" type="presParOf" srcId="{4B51AB83-15EA-4271-8EB4-8C915F6B2FB4}" destId="{CF50BEE6-4A41-4108-960C-5EF1CFE33FD0}" srcOrd="8" destOrd="0" presId="urn:microsoft.com/office/officeart/2005/8/layout/default#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B3A7AF0-7AC8-453F-BE98-E6FE26697983}" type="doc">
      <dgm:prSet loTypeId="urn:microsoft.com/office/officeart/2005/8/layout/default#9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3C5AAC-4E28-43A4-823A-43DDB6A3A53F}">
      <dgm:prSet phldrT="[Текст]" custT="1"/>
      <dgm:spPr/>
      <dgm:t>
        <a:bodyPr/>
        <a:lstStyle/>
        <a:p>
          <a:r>
            <a:rPr lang="en-US" sz="5400" b="1" dirty="0" smtClean="0"/>
            <a:t>F</a:t>
          </a:r>
          <a:r>
            <a:rPr lang="en-US" sz="5400" b="1" dirty="0" smtClean="0">
              <a:solidFill>
                <a:srgbClr val="FF0000"/>
              </a:solidFill>
            </a:rPr>
            <a:t>u</a:t>
          </a:r>
          <a:r>
            <a:rPr lang="en-US" sz="5400" b="1" dirty="0" smtClean="0"/>
            <a:t>nny</a:t>
          </a:r>
        </a:p>
        <a:p>
          <a:r>
            <a:rPr lang="en-US" sz="5400" b="1" dirty="0" smtClean="0"/>
            <a:t>p</a:t>
          </a:r>
          <a:r>
            <a:rPr lang="en-US" sz="5400" b="1" dirty="0" smtClean="0">
              <a:solidFill>
                <a:srgbClr val="FF0000"/>
              </a:solidFill>
            </a:rPr>
            <a:t>u</a:t>
          </a:r>
          <a:r>
            <a:rPr lang="en-US" sz="5400" b="1" dirty="0" smtClean="0"/>
            <a:t>ppy</a:t>
          </a:r>
          <a:endParaRPr lang="ru-RU" sz="5400" b="1" dirty="0"/>
        </a:p>
      </dgm:t>
    </dgm:pt>
    <dgm:pt modelId="{A0BEDC6D-1ABC-409F-ACAB-119D5C76D4A9}" type="parTrans" cxnId="{B545101E-D5B4-4822-B3F2-4E389E4993A1}">
      <dgm:prSet/>
      <dgm:spPr/>
      <dgm:t>
        <a:bodyPr/>
        <a:lstStyle/>
        <a:p>
          <a:endParaRPr lang="ru-RU"/>
        </a:p>
      </dgm:t>
    </dgm:pt>
    <dgm:pt modelId="{78E9211B-18A5-47CF-9336-C089BAB729A3}" type="sibTrans" cxnId="{B545101E-D5B4-4822-B3F2-4E389E4993A1}">
      <dgm:prSet/>
      <dgm:spPr/>
      <dgm:t>
        <a:bodyPr/>
        <a:lstStyle/>
        <a:p>
          <a:endParaRPr lang="ru-RU"/>
        </a:p>
      </dgm:t>
    </dgm:pt>
    <dgm:pt modelId="{7DDD1F1E-9290-4F39-8056-175350F16340}">
      <dgm:prSet phldrT="[Текст]" custT="1"/>
      <dgm:spPr/>
      <dgm:t>
        <a:bodyPr/>
        <a:lstStyle/>
        <a:p>
          <a:r>
            <a:rPr lang="en-US" sz="5400" b="1" dirty="0" smtClean="0"/>
            <a:t>b</a:t>
          </a:r>
          <a:r>
            <a:rPr lang="en-US" sz="5400" b="1" dirty="0" smtClean="0">
              <a:solidFill>
                <a:srgbClr val="FF0000"/>
              </a:solidFill>
            </a:rPr>
            <a:t>u</a:t>
          </a:r>
          <a:r>
            <a:rPr lang="en-US" sz="5400" b="1" dirty="0" smtClean="0"/>
            <a:t>s</a:t>
          </a:r>
        </a:p>
        <a:p>
          <a:r>
            <a:rPr lang="en-US" sz="5400" b="1" dirty="0" smtClean="0">
              <a:solidFill>
                <a:srgbClr val="FF0000"/>
              </a:solidFill>
            </a:rPr>
            <a:t>u</a:t>
          </a:r>
          <a:r>
            <a:rPr lang="en-US" sz="5400" b="1" dirty="0" smtClean="0"/>
            <a:t>p</a:t>
          </a:r>
          <a:endParaRPr lang="ru-RU" sz="5400" b="1" dirty="0"/>
        </a:p>
      </dgm:t>
    </dgm:pt>
    <dgm:pt modelId="{C9891CEB-79FA-4B8D-A373-F381E23E0D27}" type="parTrans" cxnId="{62162F76-CD6F-44D4-AB38-4AC6F4BCF2F4}">
      <dgm:prSet/>
      <dgm:spPr/>
      <dgm:t>
        <a:bodyPr/>
        <a:lstStyle/>
        <a:p>
          <a:endParaRPr lang="ru-RU"/>
        </a:p>
      </dgm:t>
    </dgm:pt>
    <dgm:pt modelId="{E52AC843-3BA5-4E13-85FF-53A560E547FC}" type="sibTrans" cxnId="{62162F76-CD6F-44D4-AB38-4AC6F4BCF2F4}">
      <dgm:prSet/>
      <dgm:spPr/>
      <dgm:t>
        <a:bodyPr/>
        <a:lstStyle/>
        <a:p>
          <a:endParaRPr lang="ru-RU"/>
        </a:p>
      </dgm:t>
    </dgm:pt>
    <dgm:pt modelId="{7768EBB3-A9CF-4884-A46A-8814ED395B22}">
      <dgm:prSet phldrT="[Текст]" custT="1"/>
      <dgm:spPr/>
      <dgm:t>
        <a:bodyPr/>
        <a:lstStyle/>
        <a:p>
          <a:r>
            <a:rPr lang="en-US" sz="5400" b="1" dirty="0" smtClean="0"/>
            <a:t>j</a:t>
          </a:r>
          <a:r>
            <a:rPr lang="en-US" sz="5400" b="1" dirty="0" smtClean="0">
              <a:solidFill>
                <a:srgbClr val="FF0000"/>
              </a:solidFill>
            </a:rPr>
            <a:t>u</a:t>
          </a:r>
          <a:r>
            <a:rPr lang="en-US" sz="5400" b="1" dirty="0" smtClean="0"/>
            <a:t>mp</a:t>
          </a:r>
        </a:p>
        <a:p>
          <a:r>
            <a:rPr lang="en-US" sz="5400" b="1" dirty="0" smtClean="0"/>
            <a:t>r</a:t>
          </a:r>
          <a:r>
            <a:rPr lang="en-US" sz="5400" b="1" dirty="0" smtClean="0">
              <a:solidFill>
                <a:srgbClr val="FF0000"/>
              </a:solidFill>
            </a:rPr>
            <a:t>u</a:t>
          </a:r>
          <a:r>
            <a:rPr lang="en-US" sz="5400" b="1" dirty="0" smtClean="0"/>
            <a:t>n</a:t>
          </a:r>
          <a:endParaRPr lang="ru-RU" sz="5400" b="1" dirty="0"/>
        </a:p>
      </dgm:t>
    </dgm:pt>
    <dgm:pt modelId="{7ADE71F9-5BE3-4BAD-875A-7893E32A7A27}" type="parTrans" cxnId="{3F45E137-117B-4BC3-B115-128904D1479B}">
      <dgm:prSet/>
      <dgm:spPr/>
      <dgm:t>
        <a:bodyPr/>
        <a:lstStyle/>
        <a:p>
          <a:endParaRPr lang="ru-RU"/>
        </a:p>
      </dgm:t>
    </dgm:pt>
    <dgm:pt modelId="{4AC00435-6E74-4BBC-8EEB-2DFCFF52960D}" type="sibTrans" cxnId="{3F45E137-117B-4BC3-B115-128904D1479B}">
      <dgm:prSet/>
      <dgm:spPr/>
      <dgm:t>
        <a:bodyPr/>
        <a:lstStyle/>
        <a:p>
          <a:endParaRPr lang="ru-RU"/>
        </a:p>
      </dgm:t>
    </dgm:pt>
    <dgm:pt modelId="{8C4E9C96-9066-465A-B254-6211CC8DAA1D}">
      <dgm:prSet phldrT="[Текст]" custT="1"/>
      <dgm:spPr/>
      <dgm:t>
        <a:bodyPr/>
        <a:lstStyle/>
        <a:p>
          <a:r>
            <a:rPr lang="en-US" sz="5400" b="1" dirty="0" smtClean="0">
              <a:solidFill>
                <a:srgbClr val="FF0000"/>
              </a:solidFill>
            </a:rPr>
            <a:t>u</a:t>
          </a:r>
          <a:r>
            <a:rPr lang="en-US" sz="5400" b="1" dirty="0" smtClean="0"/>
            <a:t>ncle</a:t>
          </a:r>
        </a:p>
        <a:p>
          <a:r>
            <a:rPr lang="en-US" sz="5400" b="1" dirty="0" smtClean="0"/>
            <a:t>s</a:t>
          </a:r>
          <a:r>
            <a:rPr lang="en-US" sz="5400" b="1" dirty="0" smtClean="0">
              <a:solidFill>
                <a:srgbClr val="FF0000"/>
              </a:solidFill>
            </a:rPr>
            <a:t>u</a:t>
          </a:r>
          <a:r>
            <a:rPr lang="en-US" sz="5400" b="1" dirty="0" smtClean="0"/>
            <a:t>n</a:t>
          </a:r>
          <a:endParaRPr lang="ru-RU" sz="5400" b="1" dirty="0"/>
        </a:p>
      </dgm:t>
    </dgm:pt>
    <dgm:pt modelId="{9429ECE2-23F8-4B19-B83D-2C109117CB9E}" type="parTrans" cxnId="{A10F6887-1B80-4FA1-AE3B-A82F5D77F497}">
      <dgm:prSet/>
      <dgm:spPr/>
      <dgm:t>
        <a:bodyPr/>
        <a:lstStyle/>
        <a:p>
          <a:endParaRPr lang="ru-RU"/>
        </a:p>
      </dgm:t>
    </dgm:pt>
    <dgm:pt modelId="{5A979214-2C9A-4EC9-A043-EA9ABD9C872A}" type="sibTrans" cxnId="{A10F6887-1B80-4FA1-AE3B-A82F5D77F497}">
      <dgm:prSet/>
      <dgm:spPr/>
      <dgm:t>
        <a:bodyPr/>
        <a:lstStyle/>
        <a:p>
          <a:endParaRPr lang="ru-RU"/>
        </a:p>
      </dgm:t>
    </dgm:pt>
    <dgm:pt modelId="{DC53EA8A-EB87-4897-940D-5574576FB204}">
      <dgm:prSet phldrT="[Текст]" custT="1"/>
      <dgm:spPr/>
      <dgm:t>
        <a:bodyPr/>
        <a:lstStyle/>
        <a:p>
          <a:r>
            <a:rPr lang="en-US" sz="5400" b="1" dirty="0" smtClean="0"/>
            <a:t>s</a:t>
          </a:r>
          <a:r>
            <a:rPr lang="en-US" sz="5400" b="1" dirty="0" smtClean="0">
              <a:solidFill>
                <a:srgbClr val="FF0000"/>
              </a:solidFill>
            </a:rPr>
            <a:t>u</a:t>
          </a:r>
          <a:r>
            <a:rPr lang="en-US" sz="5400" b="1" dirty="0" smtClean="0"/>
            <a:t>mmer</a:t>
          </a:r>
        </a:p>
        <a:p>
          <a:r>
            <a:rPr lang="en-US" sz="5400" b="1" dirty="0" smtClean="0">
              <a:solidFill>
                <a:srgbClr val="FF0000"/>
              </a:solidFill>
            </a:rPr>
            <a:t>u</a:t>
          </a:r>
          <a:r>
            <a:rPr lang="en-US" sz="5400" b="1" dirty="0" smtClean="0"/>
            <a:t>nder</a:t>
          </a:r>
          <a:endParaRPr lang="ru-RU" sz="5400" b="1" dirty="0"/>
        </a:p>
      </dgm:t>
    </dgm:pt>
    <dgm:pt modelId="{58A71E16-111E-4D85-9EB5-B1E2E719F8D1}" type="parTrans" cxnId="{96371E31-A2D9-481F-895B-9EFD7C0E2D2C}">
      <dgm:prSet/>
      <dgm:spPr/>
      <dgm:t>
        <a:bodyPr/>
        <a:lstStyle/>
        <a:p>
          <a:endParaRPr lang="ru-RU"/>
        </a:p>
      </dgm:t>
    </dgm:pt>
    <dgm:pt modelId="{65ECC41E-7436-464D-A380-BD70AE428C5F}" type="sibTrans" cxnId="{96371E31-A2D9-481F-895B-9EFD7C0E2D2C}">
      <dgm:prSet/>
      <dgm:spPr/>
      <dgm:t>
        <a:bodyPr/>
        <a:lstStyle/>
        <a:p>
          <a:endParaRPr lang="ru-RU"/>
        </a:p>
      </dgm:t>
    </dgm:pt>
    <dgm:pt modelId="{5499CFF1-D264-40E7-8130-3D6018134C3F}" type="pres">
      <dgm:prSet presAssocID="{7B3A7AF0-7AC8-453F-BE98-E6FE2669798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1CD37F-36B8-4E39-8D47-CD8B3A06B2A8}" type="pres">
      <dgm:prSet presAssocID="{813C5AAC-4E28-43A4-823A-43DDB6A3A53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772941-90D1-4203-8616-05604C9DC596}" type="pres">
      <dgm:prSet presAssocID="{78E9211B-18A5-47CF-9336-C089BAB729A3}" presName="sibTrans" presStyleCnt="0"/>
      <dgm:spPr/>
    </dgm:pt>
    <dgm:pt modelId="{5025D9F7-E9BA-4E6A-AC5D-6AD52B86646B}" type="pres">
      <dgm:prSet presAssocID="{7DDD1F1E-9290-4F39-8056-175350F16340}" presName="node" presStyleLbl="node1" presStyleIdx="1" presStyleCnt="5" custLinFactNeighborX="-8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74CA48-42B5-4293-A9A8-E0A6199786C2}" type="pres">
      <dgm:prSet presAssocID="{E52AC843-3BA5-4E13-85FF-53A560E547FC}" presName="sibTrans" presStyleCnt="0"/>
      <dgm:spPr/>
    </dgm:pt>
    <dgm:pt modelId="{E1BD5D62-0284-4C73-BBDF-CD5B3DE04659}" type="pres">
      <dgm:prSet presAssocID="{7768EBB3-A9CF-4884-A46A-8814ED395B2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95111F-F21F-4F7D-B8F1-3FDA6B35680E}" type="pres">
      <dgm:prSet presAssocID="{4AC00435-6E74-4BBC-8EEB-2DFCFF52960D}" presName="sibTrans" presStyleCnt="0"/>
      <dgm:spPr/>
    </dgm:pt>
    <dgm:pt modelId="{72E7936E-19C8-4084-8D8C-CB2456141835}" type="pres">
      <dgm:prSet presAssocID="{8C4E9C96-9066-465A-B254-6211CC8DAA1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CA1900-55DA-44CE-B8CB-D0F9BC711634}" type="pres">
      <dgm:prSet presAssocID="{5A979214-2C9A-4EC9-A043-EA9ABD9C872A}" presName="sibTrans" presStyleCnt="0"/>
      <dgm:spPr/>
    </dgm:pt>
    <dgm:pt modelId="{1FCE67CF-1684-43CC-A13F-63A36D54B0D9}" type="pres">
      <dgm:prSet presAssocID="{DC53EA8A-EB87-4897-940D-5574576FB20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99772F-BA7E-4416-8B6E-1433DAEF6295}" type="presOf" srcId="{7DDD1F1E-9290-4F39-8056-175350F16340}" destId="{5025D9F7-E9BA-4E6A-AC5D-6AD52B86646B}" srcOrd="0" destOrd="0" presId="urn:microsoft.com/office/officeart/2005/8/layout/default#9"/>
    <dgm:cxn modelId="{6F4F8D3C-3089-4C68-9CA3-BA238D537E30}" type="presOf" srcId="{7768EBB3-A9CF-4884-A46A-8814ED395B22}" destId="{E1BD5D62-0284-4C73-BBDF-CD5B3DE04659}" srcOrd="0" destOrd="0" presId="urn:microsoft.com/office/officeart/2005/8/layout/default#9"/>
    <dgm:cxn modelId="{A10F6887-1B80-4FA1-AE3B-A82F5D77F497}" srcId="{7B3A7AF0-7AC8-453F-BE98-E6FE26697983}" destId="{8C4E9C96-9066-465A-B254-6211CC8DAA1D}" srcOrd="3" destOrd="0" parTransId="{9429ECE2-23F8-4B19-B83D-2C109117CB9E}" sibTransId="{5A979214-2C9A-4EC9-A043-EA9ABD9C872A}"/>
    <dgm:cxn modelId="{FF70997B-D903-4C84-8548-5B7227D93402}" type="presOf" srcId="{8C4E9C96-9066-465A-B254-6211CC8DAA1D}" destId="{72E7936E-19C8-4084-8D8C-CB2456141835}" srcOrd="0" destOrd="0" presId="urn:microsoft.com/office/officeart/2005/8/layout/default#9"/>
    <dgm:cxn modelId="{608BD179-768F-4BC6-8E54-5ED8BB3F6850}" type="presOf" srcId="{813C5AAC-4E28-43A4-823A-43DDB6A3A53F}" destId="{641CD37F-36B8-4E39-8D47-CD8B3A06B2A8}" srcOrd="0" destOrd="0" presId="urn:microsoft.com/office/officeart/2005/8/layout/default#9"/>
    <dgm:cxn modelId="{96371E31-A2D9-481F-895B-9EFD7C0E2D2C}" srcId="{7B3A7AF0-7AC8-453F-BE98-E6FE26697983}" destId="{DC53EA8A-EB87-4897-940D-5574576FB204}" srcOrd="4" destOrd="0" parTransId="{58A71E16-111E-4D85-9EB5-B1E2E719F8D1}" sibTransId="{65ECC41E-7436-464D-A380-BD70AE428C5F}"/>
    <dgm:cxn modelId="{3F45E137-117B-4BC3-B115-128904D1479B}" srcId="{7B3A7AF0-7AC8-453F-BE98-E6FE26697983}" destId="{7768EBB3-A9CF-4884-A46A-8814ED395B22}" srcOrd="2" destOrd="0" parTransId="{7ADE71F9-5BE3-4BAD-875A-7893E32A7A27}" sibTransId="{4AC00435-6E74-4BBC-8EEB-2DFCFF52960D}"/>
    <dgm:cxn modelId="{48E4B076-214C-4663-8D08-AB6FB3228D17}" type="presOf" srcId="{DC53EA8A-EB87-4897-940D-5574576FB204}" destId="{1FCE67CF-1684-43CC-A13F-63A36D54B0D9}" srcOrd="0" destOrd="0" presId="urn:microsoft.com/office/officeart/2005/8/layout/default#9"/>
    <dgm:cxn modelId="{B545101E-D5B4-4822-B3F2-4E389E4993A1}" srcId="{7B3A7AF0-7AC8-453F-BE98-E6FE26697983}" destId="{813C5AAC-4E28-43A4-823A-43DDB6A3A53F}" srcOrd="0" destOrd="0" parTransId="{A0BEDC6D-1ABC-409F-ACAB-119D5C76D4A9}" sibTransId="{78E9211B-18A5-47CF-9336-C089BAB729A3}"/>
    <dgm:cxn modelId="{62162F76-CD6F-44D4-AB38-4AC6F4BCF2F4}" srcId="{7B3A7AF0-7AC8-453F-BE98-E6FE26697983}" destId="{7DDD1F1E-9290-4F39-8056-175350F16340}" srcOrd="1" destOrd="0" parTransId="{C9891CEB-79FA-4B8D-A373-F381E23E0D27}" sibTransId="{E52AC843-3BA5-4E13-85FF-53A560E547FC}"/>
    <dgm:cxn modelId="{48295985-567B-48D3-95AA-C1234775F199}" type="presOf" srcId="{7B3A7AF0-7AC8-453F-BE98-E6FE26697983}" destId="{5499CFF1-D264-40E7-8130-3D6018134C3F}" srcOrd="0" destOrd="0" presId="urn:microsoft.com/office/officeart/2005/8/layout/default#9"/>
    <dgm:cxn modelId="{D78625F4-158F-4BA7-9C4C-ECEF1A4665DE}" type="presParOf" srcId="{5499CFF1-D264-40E7-8130-3D6018134C3F}" destId="{641CD37F-36B8-4E39-8D47-CD8B3A06B2A8}" srcOrd="0" destOrd="0" presId="urn:microsoft.com/office/officeart/2005/8/layout/default#9"/>
    <dgm:cxn modelId="{5C572D3E-3853-468B-A909-C403320A9C0F}" type="presParOf" srcId="{5499CFF1-D264-40E7-8130-3D6018134C3F}" destId="{C3772941-90D1-4203-8616-05604C9DC596}" srcOrd="1" destOrd="0" presId="urn:microsoft.com/office/officeart/2005/8/layout/default#9"/>
    <dgm:cxn modelId="{D2356F97-0980-4DB9-B3F4-872194442CE8}" type="presParOf" srcId="{5499CFF1-D264-40E7-8130-3D6018134C3F}" destId="{5025D9F7-E9BA-4E6A-AC5D-6AD52B86646B}" srcOrd="2" destOrd="0" presId="urn:microsoft.com/office/officeart/2005/8/layout/default#9"/>
    <dgm:cxn modelId="{FB7A0E81-5CA8-4150-969C-55DDB78DB66F}" type="presParOf" srcId="{5499CFF1-D264-40E7-8130-3D6018134C3F}" destId="{7374CA48-42B5-4293-A9A8-E0A6199786C2}" srcOrd="3" destOrd="0" presId="urn:microsoft.com/office/officeart/2005/8/layout/default#9"/>
    <dgm:cxn modelId="{28FBBBD6-41C4-49D2-B109-42FEA168067B}" type="presParOf" srcId="{5499CFF1-D264-40E7-8130-3D6018134C3F}" destId="{E1BD5D62-0284-4C73-BBDF-CD5B3DE04659}" srcOrd="4" destOrd="0" presId="urn:microsoft.com/office/officeart/2005/8/layout/default#9"/>
    <dgm:cxn modelId="{4570DB25-4851-49EA-A220-EAF86D92F6F5}" type="presParOf" srcId="{5499CFF1-D264-40E7-8130-3D6018134C3F}" destId="{8495111F-F21F-4F7D-B8F1-3FDA6B35680E}" srcOrd="5" destOrd="0" presId="urn:microsoft.com/office/officeart/2005/8/layout/default#9"/>
    <dgm:cxn modelId="{DA8D2A02-72ED-45CF-A894-35D7E8073C40}" type="presParOf" srcId="{5499CFF1-D264-40E7-8130-3D6018134C3F}" destId="{72E7936E-19C8-4084-8D8C-CB2456141835}" srcOrd="6" destOrd="0" presId="urn:microsoft.com/office/officeart/2005/8/layout/default#9"/>
    <dgm:cxn modelId="{4431B724-E218-424B-B5A4-774BE2C5DF33}" type="presParOf" srcId="{5499CFF1-D264-40E7-8130-3D6018134C3F}" destId="{87CA1900-55DA-44CE-B8CB-D0F9BC711634}" srcOrd="7" destOrd="0" presId="urn:microsoft.com/office/officeart/2005/8/layout/default#9"/>
    <dgm:cxn modelId="{6364CA11-7F61-40AB-AB64-4B2496F1D08B}" type="presParOf" srcId="{5499CFF1-D264-40E7-8130-3D6018134C3F}" destId="{1FCE67CF-1684-43CC-A13F-63A36D54B0D9}" srcOrd="8" destOrd="0" presId="urn:microsoft.com/office/officeart/2005/8/layout/default#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E16BFAD-A320-4882-A3A8-039223130C03}" type="doc">
      <dgm:prSet loTypeId="urn:microsoft.com/office/officeart/2005/8/layout/default#10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EE9232C-EEC0-4EBE-8D68-2849B8656CD4}">
      <dgm:prSet phldrT="[Текст]"/>
      <dgm:spPr/>
      <dgm:t>
        <a:bodyPr/>
        <a:lstStyle/>
        <a:p>
          <a:r>
            <a:rPr lang="en-US" b="1" dirty="0" smtClean="0"/>
            <a:t>M</a:t>
          </a:r>
          <a:r>
            <a:rPr lang="en-US" b="1" dirty="0" smtClean="0">
              <a:solidFill>
                <a:srgbClr val="FF0000"/>
              </a:solidFill>
            </a:rPr>
            <a:t>ar</a:t>
          </a:r>
          <a:r>
            <a:rPr lang="en-US" b="1" dirty="0" smtClean="0"/>
            <a:t>k</a:t>
          </a:r>
        </a:p>
        <a:p>
          <a:r>
            <a:rPr lang="en-US" b="1" dirty="0" smtClean="0"/>
            <a:t>c</a:t>
          </a:r>
          <a:r>
            <a:rPr lang="en-US" b="1" dirty="0" smtClean="0">
              <a:solidFill>
                <a:srgbClr val="FF0000"/>
              </a:solidFill>
            </a:rPr>
            <a:t>ar</a:t>
          </a:r>
          <a:endParaRPr lang="ru-RU" b="1" dirty="0">
            <a:solidFill>
              <a:srgbClr val="FF0000"/>
            </a:solidFill>
          </a:endParaRPr>
        </a:p>
      </dgm:t>
    </dgm:pt>
    <dgm:pt modelId="{39360A8D-5D02-4A0A-B443-0AEE2602E574}" type="parTrans" cxnId="{59BAB5FE-27E5-4126-9039-4592F61B89D1}">
      <dgm:prSet/>
      <dgm:spPr/>
      <dgm:t>
        <a:bodyPr/>
        <a:lstStyle/>
        <a:p>
          <a:endParaRPr lang="ru-RU"/>
        </a:p>
      </dgm:t>
    </dgm:pt>
    <dgm:pt modelId="{68719742-9BBB-4ACD-9627-186AC381574F}" type="sibTrans" cxnId="{59BAB5FE-27E5-4126-9039-4592F61B89D1}">
      <dgm:prSet/>
      <dgm:spPr/>
      <dgm:t>
        <a:bodyPr/>
        <a:lstStyle/>
        <a:p>
          <a:endParaRPr lang="ru-RU"/>
        </a:p>
      </dgm:t>
    </dgm:pt>
    <dgm:pt modelId="{DD8D201A-C37E-4685-8813-AB2793CAF4FC}">
      <dgm:prSet phldrT="[Текст]"/>
      <dgm:spPr/>
      <dgm:t>
        <a:bodyPr/>
        <a:lstStyle/>
        <a:p>
          <a:r>
            <a:rPr lang="en-US" b="1" dirty="0" smtClean="0"/>
            <a:t>p</a:t>
          </a:r>
          <a:r>
            <a:rPr lang="en-US" b="1" dirty="0" smtClean="0">
              <a:solidFill>
                <a:srgbClr val="FF0000"/>
              </a:solidFill>
            </a:rPr>
            <a:t>ar</a:t>
          </a:r>
          <a:r>
            <a:rPr lang="en-US" b="1" dirty="0" smtClean="0"/>
            <a:t>k</a:t>
          </a:r>
        </a:p>
        <a:p>
          <a:r>
            <a:rPr lang="en-US" b="1" dirty="0" smtClean="0"/>
            <a:t>f</a:t>
          </a:r>
          <a:r>
            <a:rPr lang="en-US" b="1" dirty="0" smtClean="0">
              <a:solidFill>
                <a:srgbClr val="FF0000"/>
              </a:solidFill>
            </a:rPr>
            <a:t>ar</a:t>
          </a:r>
          <a:r>
            <a:rPr lang="en-US" b="1" dirty="0" smtClean="0"/>
            <a:t>m</a:t>
          </a:r>
          <a:endParaRPr lang="ru-RU" b="1" dirty="0"/>
        </a:p>
      </dgm:t>
    </dgm:pt>
    <dgm:pt modelId="{CB957CC3-C174-4F37-9E19-250B10956CC5}" type="parTrans" cxnId="{50E2B0EB-D161-4418-B473-B5B1CC0BBA4E}">
      <dgm:prSet/>
      <dgm:spPr/>
      <dgm:t>
        <a:bodyPr/>
        <a:lstStyle/>
        <a:p>
          <a:endParaRPr lang="ru-RU"/>
        </a:p>
      </dgm:t>
    </dgm:pt>
    <dgm:pt modelId="{638FF017-464D-4BA1-A51D-84CD3C530793}" type="sibTrans" cxnId="{50E2B0EB-D161-4418-B473-B5B1CC0BBA4E}">
      <dgm:prSet/>
      <dgm:spPr/>
      <dgm:t>
        <a:bodyPr/>
        <a:lstStyle/>
        <a:p>
          <a:endParaRPr lang="ru-RU"/>
        </a:p>
      </dgm:t>
    </dgm:pt>
    <dgm:pt modelId="{0BD1CB8B-D2CD-44E3-B98A-0032D224F5F8}">
      <dgm:prSet phldrT="[Текст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ar</a:t>
          </a:r>
          <a:r>
            <a:rPr lang="en-US" b="1" dirty="0" smtClean="0"/>
            <a:t>m</a:t>
          </a:r>
        </a:p>
        <a:p>
          <a:r>
            <a:rPr lang="en-US" b="1" dirty="0" smtClean="0"/>
            <a:t>f</a:t>
          </a:r>
          <a:r>
            <a:rPr lang="en-US" b="1" dirty="0" smtClean="0">
              <a:solidFill>
                <a:srgbClr val="FF0000"/>
              </a:solidFill>
            </a:rPr>
            <a:t>ar</a:t>
          </a:r>
          <a:endParaRPr lang="ru-RU" b="1" dirty="0">
            <a:solidFill>
              <a:srgbClr val="FF0000"/>
            </a:solidFill>
          </a:endParaRPr>
        </a:p>
      </dgm:t>
    </dgm:pt>
    <dgm:pt modelId="{E8D79EFC-80C3-4D67-BE85-3183BB0CDED7}" type="parTrans" cxnId="{495301BF-A754-4E48-AF23-58F7ABCEAD4A}">
      <dgm:prSet/>
      <dgm:spPr/>
      <dgm:t>
        <a:bodyPr/>
        <a:lstStyle/>
        <a:p>
          <a:endParaRPr lang="ru-RU"/>
        </a:p>
      </dgm:t>
    </dgm:pt>
    <dgm:pt modelId="{AE27C683-7BE8-419B-B5DF-AFBFCFFEA6B4}" type="sibTrans" cxnId="{495301BF-A754-4E48-AF23-58F7ABCEAD4A}">
      <dgm:prSet/>
      <dgm:spPr/>
      <dgm:t>
        <a:bodyPr/>
        <a:lstStyle/>
        <a:p>
          <a:endParaRPr lang="ru-RU"/>
        </a:p>
      </dgm:t>
    </dgm:pt>
    <dgm:pt modelId="{42C0A413-6DC1-47B3-8A16-EED44F2BEE70}" type="pres">
      <dgm:prSet presAssocID="{3E16BFAD-A320-4882-A3A8-039223130C0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6A1AE8-C565-4EE9-BEC1-6852245E7175}" type="pres">
      <dgm:prSet presAssocID="{3EE9232C-EEC0-4EBE-8D68-2849B8656CD4}" presName="node" presStyleLbl="node1" presStyleIdx="0" presStyleCnt="3" custLinFactNeighborX="-5970" custLinFactNeighborY="9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A46BAE-E33F-4ABE-AB09-14BB558D9541}" type="pres">
      <dgm:prSet presAssocID="{68719742-9BBB-4ACD-9627-186AC381574F}" presName="sibTrans" presStyleCnt="0"/>
      <dgm:spPr/>
    </dgm:pt>
    <dgm:pt modelId="{91FEA838-61D4-4F9C-8F1D-6AE2CD91210E}" type="pres">
      <dgm:prSet presAssocID="{DD8D201A-C37E-4685-8813-AB2793CAF4F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544301-92E3-483E-887F-9EEAEB178764}" type="pres">
      <dgm:prSet presAssocID="{638FF017-464D-4BA1-A51D-84CD3C530793}" presName="sibTrans" presStyleCnt="0"/>
      <dgm:spPr/>
    </dgm:pt>
    <dgm:pt modelId="{C87459E0-11E5-4B65-B800-D257E810C6CA}" type="pres">
      <dgm:prSet presAssocID="{0BD1CB8B-D2CD-44E3-B98A-0032D224F5F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08F444-2BF7-48AA-91BF-FCCBE40907CB}" type="presOf" srcId="{DD8D201A-C37E-4685-8813-AB2793CAF4FC}" destId="{91FEA838-61D4-4F9C-8F1D-6AE2CD91210E}" srcOrd="0" destOrd="0" presId="urn:microsoft.com/office/officeart/2005/8/layout/default#10"/>
    <dgm:cxn modelId="{52FF2CD6-6C00-44A2-B744-9AB9176489C2}" type="presOf" srcId="{0BD1CB8B-D2CD-44E3-B98A-0032D224F5F8}" destId="{C87459E0-11E5-4B65-B800-D257E810C6CA}" srcOrd="0" destOrd="0" presId="urn:microsoft.com/office/officeart/2005/8/layout/default#10"/>
    <dgm:cxn modelId="{50E2B0EB-D161-4418-B473-B5B1CC0BBA4E}" srcId="{3E16BFAD-A320-4882-A3A8-039223130C03}" destId="{DD8D201A-C37E-4685-8813-AB2793CAF4FC}" srcOrd="1" destOrd="0" parTransId="{CB957CC3-C174-4F37-9E19-250B10956CC5}" sibTransId="{638FF017-464D-4BA1-A51D-84CD3C530793}"/>
    <dgm:cxn modelId="{4ED23194-70D4-45B1-A7CF-907BE0A95DCA}" type="presOf" srcId="{3EE9232C-EEC0-4EBE-8D68-2849B8656CD4}" destId="{EF6A1AE8-C565-4EE9-BEC1-6852245E7175}" srcOrd="0" destOrd="0" presId="urn:microsoft.com/office/officeart/2005/8/layout/default#10"/>
    <dgm:cxn modelId="{495301BF-A754-4E48-AF23-58F7ABCEAD4A}" srcId="{3E16BFAD-A320-4882-A3A8-039223130C03}" destId="{0BD1CB8B-D2CD-44E3-B98A-0032D224F5F8}" srcOrd="2" destOrd="0" parTransId="{E8D79EFC-80C3-4D67-BE85-3183BB0CDED7}" sibTransId="{AE27C683-7BE8-419B-B5DF-AFBFCFFEA6B4}"/>
    <dgm:cxn modelId="{F74B32A2-9B7E-4E39-9296-7353C87EEB46}" type="presOf" srcId="{3E16BFAD-A320-4882-A3A8-039223130C03}" destId="{42C0A413-6DC1-47B3-8A16-EED44F2BEE70}" srcOrd="0" destOrd="0" presId="urn:microsoft.com/office/officeart/2005/8/layout/default#10"/>
    <dgm:cxn modelId="{59BAB5FE-27E5-4126-9039-4592F61B89D1}" srcId="{3E16BFAD-A320-4882-A3A8-039223130C03}" destId="{3EE9232C-EEC0-4EBE-8D68-2849B8656CD4}" srcOrd="0" destOrd="0" parTransId="{39360A8D-5D02-4A0A-B443-0AEE2602E574}" sibTransId="{68719742-9BBB-4ACD-9627-186AC381574F}"/>
    <dgm:cxn modelId="{452D9F95-C292-4E34-AFC6-24EC98D6DB2C}" type="presParOf" srcId="{42C0A413-6DC1-47B3-8A16-EED44F2BEE70}" destId="{EF6A1AE8-C565-4EE9-BEC1-6852245E7175}" srcOrd="0" destOrd="0" presId="urn:microsoft.com/office/officeart/2005/8/layout/default#10"/>
    <dgm:cxn modelId="{14952CA2-5264-483E-81AA-B698081D7612}" type="presParOf" srcId="{42C0A413-6DC1-47B3-8A16-EED44F2BEE70}" destId="{F5A46BAE-E33F-4ABE-AB09-14BB558D9541}" srcOrd="1" destOrd="0" presId="urn:microsoft.com/office/officeart/2005/8/layout/default#10"/>
    <dgm:cxn modelId="{5D54AA99-860D-4296-98E7-61F9BC7574DE}" type="presParOf" srcId="{42C0A413-6DC1-47B3-8A16-EED44F2BEE70}" destId="{91FEA838-61D4-4F9C-8F1D-6AE2CD91210E}" srcOrd="2" destOrd="0" presId="urn:microsoft.com/office/officeart/2005/8/layout/default#10"/>
    <dgm:cxn modelId="{E87AD2D2-EC91-48F0-B9F1-340CB0B71CD3}" type="presParOf" srcId="{42C0A413-6DC1-47B3-8A16-EED44F2BEE70}" destId="{BE544301-92E3-483E-887F-9EEAEB178764}" srcOrd="3" destOrd="0" presId="urn:microsoft.com/office/officeart/2005/8/layout/default#10"/>
    <dgm:cxn modelId="{7DBF0009-BC08-4B42-AC9B-537D6B8E8F72}" type="presParOf" srcId="{42C0A413-6DC1-47B3-8A16-EED44F2BEE70}" destId="{C87459E0-11E5-4B65-B800-D257E810C6CA}" srcOrd="4" destOrd="0" presId="urn:microsoft.com/office/officeart/2005/8/layout/default#10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B6279FC-EC26-4D41-AF0A-366C75281114}" type="doc">
      <dgm:prSet loTypeId="urn:microsoft.com/office/officeart/2005/8/layout/default#1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0292AAF-6C9D-45CE-BD3E-04D0BA5EC1FD}">
      <dgm:prSet phldrT="[Текст]"/>
      <dgm:spPr/>
      <dgm:t>
        <a:bodyPr/>
        <a:lstStyle/>
        <a:p>
          <a:r>
            <a:rPr lang="en-US" b="1" dirty="0" smtClean="0"/>
            <a:t>H</a:t>
          </a:r>
          <a:r>
            <a:rPr lang="en-US" b="1" dirty="0" smtClean="0">
              <a:solidFill>
                <a:srgbClr val="FF0000"/>
              </a:solidFill>
            </a:rPr>
            <a:t>er</a:t>
          </a:r>
        </a:p>
        <a:p>
          <a:r>
            <a:rPr lang="en-US" b="1" dirty="0" smtClean="0"/>
            <a:t>p</a:t>
          </a:r>
          <a:r>
            <a:rPr lang="en-US" b="1" dirty="0" smtClean="0">
              <a:solidFill>
                <a:srgbClr val="FF0000"/>
              </a:solidFill>
            </a:rPr>
            <a:t>er</a:t>
          </a:r>
          <a:r>
            <a:rPr lang="en-US" b="1" dirty="0" smtClean="0"/>
            <a:t>fume</a:t>
          </a:r>
          <a:endParaRPr lang="ru-RU" b="1" dirty="0"/>
        </a:p>
      </dgm:t>
    </dgm:pt>
    <dgm:pt modelId="{CEB358CE-5E4E-446D-8A8A-9FD6B3157D8D}" type="parTrans" cxnId="{55FB9CBF-715E-48BF-99CD-EC9457DB24D1}">
      <dgm:prSet/>
      <dgm:spPr/>
      <dgm:t>
        <a:bodyPr/>
        <a:lstStyle/>
        <a:p>
          <a:endParaRPr lang="ru-RU"/>
        </a:p>
      </dgm:t>
    </dgm:pt>
    <dgm:pt modelId="{F2E1AE89-D969-4B93-B81A-C874E5162D1B}" type="sibTrans" cxnId="{55FB9CBF-715E-48BF-99CD-EC9457DB24D1}">
      <dgm:prSet/>
      <dgm:spPr/>
      <dgm:t>
        <a:bodyPr/>
        <a:lstStyle/>
        <a:p>
          <a:endParaRPr lang="ru-RU"/>
        </a:p>
      </dgm:t>
    </dgm:pt>
    <dgm:pt modelId="{0C74303C-7480-4F83-80B7-21C4B654EDA3}">
      <dgm:prSet phldrT="[Текст]"/>
      <dgm:spPr/>
      <dgm:t>
        <a:bodyPr/>
        <a:lstStyle/>
        <a:p>
          <a:r>
            <a:rPr lang="en-US" b="1" dirty="0" smtClean="0"/>
            <a:t>p</a:t>
          </a:r>
          <a:r>
            <a:rPr lang="en-US" b="1" dirty="0" smtClean="0">
              <a:solidFill>
                <a:srgbClr val="FF0000"/>
              </a:solidFill>
            </a:rPr>
            <a:t>er</a:t>
          </a:r>
          <a:r>
            <a:rPr lang="en-US" b="1" dirty="0" smtClean="0"/>
            <a:t>son</a:t>
          </a:r>
        </a:p>
        <a:p>
          <a:r>
            <a:rPr lang="en-US" b="1" dirty="0" smtClean="0"/>
            <a:t>n</a:t>
          </a:r>
          <a:r>
            <a:rPr lang="en-US" b="1" dirty="0" smtClean="0">
              <a:solidFill>
                <a:srgbClr val="FF0000"/>
              </a:solidFill>
            </a:rPr>
            <a:t>er</a:t>
          </a:r>
          <a:r>
            <a:rPr lang="en-US" b="1" dirty="0" smtClean="0"/>
            <a:t>ve</a:t>
          </a:r>
          <a:endParaRPr lang="ru-RU" b="1" dirty="0"/>
        </a:p>
      </dgm:t>
    </dgm:pt>
    <dgm:pt modelId="{B82EC005-6E37-4D82-89CC-028FF1D96418}" type="parTrans" cxnId="{336CC460-8D9F-464D-989D-1FB4BA8A0BC9}">
      <dgm:prSet/>
      <dgm:spPr/>
      <dgm:t>
        <a:bodyPr/>
        <a:lstStyle/>
        <a:p>
          <a:endParaRPr lang="ru-RU"/>
        </a:p>
      </dgm:t>
    </dgm:pt>
    <dgm:pt modelId="{CE5DD5D1-EAA6-45CC-AEE3-49799A89E864}" type="sibTrans" cxnId="{336CC460-8D9F-464D-989D-1FB4BA8A0BC9}">
      <dgm:prSet/>
      <dgm:spPr/>
      <dgm:t>
        <a:bodyPr/>
        <a:lstStyle/>
        <a:p>
          <a:endParaRPr lang="ru-RU"/>
        </a:p>
      </dgm:t>
    </dgm:pt>
    <dgm:pt modelId="{49566574-965E-47DD-B8E5-B2B955DCB6DF}">
      <dgm:prSet phldrT="[Текст]"/>
      <dgm:spPr/>
      <dgm:t>
        <a:bodyPr/>
        <a:lstStyle/>
        <a:p>
          <a:r>
            <a:rPr lang="en-US" b="1" dirty="0" smtClean="0"/>
            <a:t>t</a:t>
          </a:r>
          <a:r>
            <a:rPr lang="en-US" b="1" dirty="0" smtClean="0">
              <a:solidFill>
                <a:srgbClr val="FF0000"/>
              </a:solidFill>
            </a:rPr>
            <a:t>er</a:t>
          </a:r>
          <a:r>
            <a:rPr lang="en-US" b="1" dirty="0" smtClean="0"/>
            <a:t>m</a:t>
          </a:r>
        </a:p>
        <a:p>
          <a:r>
            <a:rPr lang="en-US" b="1" dirty="0" smtClean="0"/>
            <a:t>s</a:t>
          </a:r>
          <a:r>
            <a:rPr lang="en-US" b="1" dirty="0" smtClean="0">
              <a:solidFill>
                <a:srgbClr val="FF0000"/>
              </a:solidFill>
            </a:rPr>
            <a:t>er</a:t>
          </a:r>
          <a:r>
            <a:rPr lang="en-US" b="1" dirty="0" smtClean="0"/>
            <a:t>ve</a:t>
          </a:r>
          <a:endParaRPr lang="ru-RU" b="1" dirty="0"/>
        </a:p>
      </dgm:t>
    </dgm:pt>
    <dgm:pt modelId="{EF38D2F2-22BD-490B-84B6-69DDB25C8786}" type="parTrans" cxnId="{22BDD01C-D0D2-45C7-8BD0-2FF6E60CFDBC}">
      <dgm:prSet/>
      <dgm:spPr/>
      <dgm:t>
        <a:bodyPr/>
        <a:lstStyle/>
        <a:p>
          <a:endParaRPr lang="ru-RU"/>
        </a:p>
      </dgm:t>
    </dgm:pt>
    <dgm:pt modelId="{E304774C-D0CD-43CC-9589-73F95ECA6872}" type="sibTrans" cxnId="{22BDD01C-D0D2-45C7-8BD0-2FF6E60CFDBC}">
      <dgm:prSet/>
      <dgm:spPr/>
      <dgm:t>
        <a:bodyPr/>
        <a:lstStyle/>
        <a:p>
          <a:endParaRPr lang="ru-RU"/>
        </a:p>
      </dgm:t>
    </dgm:pt>
    <dgm:pt modelId="{4E8AA814-1889-4662-9837-7EA5BF43269F}" type="pres">
      <dgm:prSet presAssocID="{1B6279FC-EC26-4D41-AF0A-366C7528111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19EE65-1DB1-4BF6-93A4-425D11453E18}" type="pres">
      <dgm:prSet presAssocID="{80292AAF-6C9D-45CE-BD3E-04D0BA5EC1F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04B02C-A323-40AE-93B6-BC1B33BC4D0B}" type="pres">
      <dgm:prSet presAssocID="{F2E1AE89-D969-4B93-B81A-C874E5162D1B}" presName="sibTrans" presStyleCnt="0"/>
      <dgm:spPr/>
    </dgm:pt>
    <dgm:pt modelId="{9A644B06-722A-468C-A9D0-07F15AA46AF3}" type="pres">
      <dgm:prSet presAssocID="{0C74303C-7480-4F83-80B7-21C4B654EDA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5B2C91-4D8A-4F34-9CBD-681029F70F41}" type="pres">
      <dgm:prSet presAssocID="{CE5DD5D1-EAA6-45CC-AEE3-49799A89E864}" presName="sibTrans" presStyleCnt="0"/>
      <dgm:spPr/>
    </dgm:pt>
    <dgm:pt modelId="{82F00300-8653-421B-A505-D094FE23115F}" type="pres">
      <dgm:prSet presAssocID="{49566574-965E-47DD-B8E5-B2B955DCB6D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87A5E5-E4E3-43E8-A96F-FF48B6A8880C}" type="presOf" srcId="{80292AAF-6C9D-45CE-BD3E-04D0BA5EC1FD}" destId="{7119EE65-1DB1-4BF6-93A4-425D11453E18}" srcOrd="0" destOrd="0" presId="urn:microsoft.com/office/officeart/2005/8/layout/default#11"/>
    <dgm:cxn modelId="{FA00DA49-62A4-40B2-875B-827CE7773572}" type="presOf" srcId="{1B6279FC-EC26-4D41-AF0A-366C75281114}" destId="{4E8AA814-1889-4662-9837-7EA5BF43269F}" srcOrd="0" destOrd="0" presId="urn:microsoft.com/office/officeart/2005/8/layout/default#11"/>
    <dgm:cxn modelId="{0CBB8FBD-8441-4322-A1C1-2B89C359105A}" type="presOf" srcId="{0C74303C-7480-4F83-80B7-21C4B654EDA3}" destId="{9A644B06-722A-468C-A9D0-07F15AA46AF3}" srcOrd="0" destOrd="0" presId="urn:microsoft.com/office/officeart/2005/8/layout/default#11"/>
    <dgm:cxn modelId="{22BDD01C-D0D2-45C7-8BD0-2FF6E60CFDBC}" srcId="{1B6279FC-EC26-4D41-AF0A-366C75281114}" destId="{49566574-965E-47DD-B8E5-B2B955DCB6DF}" srcOrd="2" destOrd="0" parTransId="{EF38D2F2-22BD-490B-84B6-69DDB25C8786}" sibTransId="{E304774C-D0CD-43CC-9589-73F95ECA6872}"/>
    <dgm:cxn modelId="{12A7FB5D-59AB-4F5A-95C0-E091D9A1D581}" type="presOf" srcId="{49566574-965E-47DD-B8E5-B2B955DCB6DF}" destId="{82F00300-8653-421B-A505-D094FE23115F}" srcOrd="0" destOrd="0" presId="urn:microsoft.com/office/officeart/2005/8/layout/default#11"/>
    <dgm:cxn modelId="{55FB9CBF-715E-48BF-99CD-EC9457DB24D1}" srcId="{1B6279FC-EC26-4D41-AF0A-366C75281114}" destId="{80292AAF-6C9D-45CE-BD3E-04D0BA5EC1FD}" srcOrd="0" destOrd="0" parTransId="{CEB358CE-5E4E-446D-8A8A-9FD6B3157D8D}" sibTransId="{F2E1AE89-D969-4B93-B81A-C874E5162D1B}"/>
    <dgm:cxn modelId="{336CC460-8D9F-464D-989D-1FB4BA8A0BC9}" srcId="{1B6279FC-EC26-4D41-AF0A-366C75281114}" destId="{0C74303C-7480-4F83-80B7-21C4B654EDA3}" srcOrd="1" destOrd="0" parTransId="{B82EC005-6E37-4D82-89CC-028FF1D96418}" sibTransId="{CE5DD5D1-EAA6-45CC-AEE3-49799A89E864}"/>
    <dgm:cxn modelId="{5B0BF784-DE78-4700-BD8B-5DC388E5308A}" type="presParOf" srcId="{4E8AA814-1889-4662-9837-7EA5BF43269F}" destId="{7119EE65-1DB1-4BF6-93A4-425D11453E18}" srcOrd="0" destOrd="0" presId="urn:microsoft.com/office/officeart/2005/8/layout/default#11"/>
    <dgm:cxn modelId="{F38BD1CD-1745-4D4C-80B6-02511F2F5274}" type="presParOf" srcId="{4E8AA814-1889-4662-9837-7EA5BF43269F}" destId="{5404B02C-A323-40AE-93B6-BC1B33BC4D0B}" srcOrd="1" destOrd="0" presId="urn:microsoft.com/office/officeart/2005/8/layout/default#11"/>
    <dgm:cxn modelId="{FFA217DB-D542-44FF-BE88-75DC05C4C67E}" type="presParOf" srcId="{4E8AA814-1889-4662-9837-7EA5BF43269F}" destId="{9A644B06-722A-468C-A9D0-07F15AA46AF3}" srcOrd="2" destOrd="0" presId="urn:microsoft.com/office/officeart/2005/8/layout/default#11"/>
    <dgm:cxn modelId="{CB2212AA-8741-4031-B75E-98DAE0AA2252}" type="presParOf" srcId="{4E8AA814-1889-4662-9837-7EA5BF43269F}" destId="{195B2C91-4D8A-4F34-9CBD-681029F70F41}" srcOrd="3" destOrd="0" presId="urn:microsoft.com/office/officeart/2005/8/layout/default#11"/>
    <dgm:cxn modelId="{579C6B31-6FD6-42A5-87CD-A7E1384792B4}" type="presParOf" srcId="{4E8AA814-1889-4662-9837-7EA5BF43269F}" destId="{82F00300-8653-421B-A505-D094FE23115F}" srcOrd="4" destOrd="0" presId="urn:microsoft.com/office/officeart/2005/8/layout/default#1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E060490-110C-4F9C-8E77-2ADD90D8BE0E}" type="doc">
      <dgm:prSet loTypeId="urn:microsoft.com/office/officeart/2005/8/layout/default#1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59901A-9154-4FDF-B07F-30AD7EDE996F}">
      <dgm:prSet phldrT="[Текст]"/>
      <dgm:spPr/>
      <dgm:t>
        <a:bodyPr/>
        <a:lstStyle/>
        <a:p>
          <a:r>
            <a:rPr lang="en-US" b="1" dirty="0" smtClean="0"/>
            <a:t>G</a:t>
          </a:r>
          <a:r>
            <a:rPr lang="en-US" b="1" dirty="0" smtClean="0">
              <a:solidFill>
                <a:srgbClr val="FF0000"/>
              </a:solidFill>
            </a:rPr>
            <a:t>ir</a:t>
          </a:r>
          <a:r>
            <a:rPr lang="en-US" b="1" dirty="0" smtClean="0"/>
            <a:t>l</a:t>
          </a:r>
        </a:p>
        <a:p>
          <a:r>
            <a:rPr lang="en-US" b="1" dirty="0" smtClean="0"/>
            <a:t>f</a:t>
          </a:r>
          <a:r>
            <a:rPr lang="en-US" b="1" dirty="0" smtClean="0">
              <a:solidFill>
                <a:srgbClr val="FF0000"/>
              </a:solidFill>
            </a:rPr>
            <a:t>ir</a:t>
          </a:r>
          <a:r>
            <a:rPr lang="en-US" b="1" dirty="0" smtClean="0"/>
            <a:t>st</a:t>
          </a:r>
          <a:endParaRPr lang="ru-RU" b="1" dirty="0"/>
        </a:p>
      </dgm:t>
    </dgm:pt>
    <dgm:pt modelId="{560F797E-D434-4621-ADEF-783024CF8D7F}" type="parTrans" cxnId="{D14481EA-54E4-4C28-8F37-00CC4D8B15AE}">
      <dgm:prSet/>
      <dgm:spPr/>
      <dgm:t>
        <a:bodyPr/>
        <a:lstStyle/>
        <a:p>
          <a:endParaRPr lang="ru-RU"/>
        </a:p>
      </dgm:t>
    </dgm:pt>
    <dgm:pt modelId="{57887B93-DD15-40F1-BF84-414043F9C239}" type="sibTrans" cxnId="{D14481EA-54E4-4C28-8F37-00CC4D8B15AE}">
      <dgm:prSet/>
      <dgm:spPr/>
      <dgm:t>
        <a:bodyPr/>
        <a:lstStyle/>
        <a:p>
          <a:endParaRPr lang="ru-RU"/>
        </a:p>
      </dgm:t>
    </dgm:pt>
    <dgm:pt modelId="{5B04D682-7E4C-4741-9D9C-7636156426A3}">
      <dgm:prSet phldrT="[Текст]"/>
      <dgm:spPr/>
      <dgm:t>
        <a:bodyPr/>
        <a:lstStyle/>
        <a:p>
          <a:r>
            <a:rPr lang="en-US" b="1" dirty="0" smtClean="0"/>
            <a:t>f</a:t>
          </a:r>
          <a:r>
            <a:rPr lang="en-US" b="1" dirty="0" smtClean="0">
              <a:solidFill>
                <a:srgbClr val="FF0000"/>
              </a:solidFill>
            </a:rPr>
            <a:t>ir</a:t>
          </a:r>
        </a:p>
        <a:p>
          <a:r>
            <a:rPr lang="en-US" b="1" dirty="0" smtClean="0"/>
            <a:t>sh</a:t>
          </a:r>
          <a:r>
            <a:rPr lang="en-US" b="1" dirty="0" smtClean="0">
              <a:solidFill>
                <a:srgbClr val="FF0000"/>
              </a:solidFill>
            </a:rPr>
            <a:t>ir</a:t>
          </a:r>
          <a:r>
            <a:rPr lang="en-US" b="1" dirty="0" smtClean="0"/>
            <a:t>t</a:t>
          </a:r>
        </a:p>
      </dgm:t>
    </dgm:pt>
    <dgm:pt modelId="{B9AAFFF6-3C13-49A6-91D7-9FF4FA219440}" type="parTrans" cxnId="{7FC95175-C18A-4CD1-87A1-B1C79CDD95D0}">
      <dgm:prSet/>
      <dgm:spPr/>
      <dgm:t>
        <a:bodyPr/>
        <a:lstStyle/>
        <a:p>
          <a:endParaRPr lang="ru-RU"/>
        </a:p>
      </dgm:t>
    </dgm:pt>
    <dgm:pt modelId="{A79BD5D6-509B-48B0-92F0-A8402556984A}" type="sibTrans" cxnId="{7FC95175-C18A-4CD1-87A1-B1C79CDD95D0}">
      <dgm:prSet/>
      <dgm:spPr/>
      <dgm:t>
        <a:bodyPr/>
        <a:lstStyle/>
        <a:p>
          <a:endParaRPr lang="ru-RU"/>
        </a:p>
      </dgm:t>
    </dgm:pt>
    <dgm:pt modelId="{BE42DB7E-29D8-4EB2-8265-046F42F1D291}">
      <dgm:prSet phldrT="[Текст]"/>
      <dgm:spPr/>
      <dgm:t>
        <a:bodyPr/>
        <a:lstStyle/>
        <a:p>
          <a:r>
            <a:rPr lang="en-US" b="1" dirty="0" smtClean="0"/>
            <a:t>sk</a:t>
          </a:r>
          <a:r>
            <a:rPr lang="en-US" b="1" dirty="0" smtClean="0">
              <a:solidFill>
                <a:srgbClr val="FF0000"/>
              </a:solidFill>
            </a:rPr>
            <a:t>ir</a:t>
          </a:r>
          <a:r>
            <a:rPr lang="en-US" b="1" dirty="0" smtClean="0"/>
            <a:t>t</a:t>
          </a:r>
        </a:p>
        <a:p>
          <a:r>
            <a:rPr lang="en-US" b="1" dirty="0" smtClean="0"/>
            <a:t>th</a:t>
          </a:r>
          <a:r>
            <a:rPr lang="en-US" b="1" dirty="0" smtClean="0">
              <a:solidFill>
                <a:srgbClr val="FF0000"/>
              </a:solidFill>
            </a:rPr>
            <a:t>ir</a:t>
          </a:r>
          <a:r>
            <a:rPr lang="en-US" b="1" dirty="0" smtClean="0"/>
            <a:t>d</a:t>
          </a:r>
          <a:endParaRPr lang="ru-RU" b="1" dirty="0"/>
        </a:p>
      </dgm:t>
    </dgm:pt>
    <dgm:pt modelId="{138CC5FC-1903-4ECF-977B-69526CA3AD54}" type="parTrans" cxnId="{6360729F-F498-44F2-A518-8653B56149B5}">
      <dgm:prSet/>
      <dgm:spPr/>
      <dgm:t>
        <a:bodyPr/>
        <a:lstStyle/>
        <a:p>
          <a:endParaRPr lang="ru-RU"/>
        </a:p>
      </dgm:t>
    </dgm:pt>
    <dgm:pt modelId="{2D102844-8127-45E8-8F1E-B6BD81A2E63A}" type="sibTrans" cxnId="{6360729F-F498-44F2-A518-8653B56149B5}">
      <dgm:prSet/>
      <dgm:spPr/>
      <dgm:t>
        <a:bodyPr/>
        <a:lstStyle/>
        <a:p>
          <a:endParaRPr lang="ru-RU"/>
        </a:p>
      </dgm:t>
    </dgm:pt>
    <dgm:pt modelId="{6F87A1AF-04C1-4A78-983E-6C9D4CCEB659}" type="pres">
      <dgm:prSet presAssocID="{2E060490-110C-4F9C-8E77-2ADD90D8BE0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CA7302-B43B-49FF-A23D-A576E055D5B8}" type="pres">
      <dgm:prSet presAssocID="{6D59901A-9154-4FDF-B07F-30AD7EDE996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AD75BE-D6DC-4A85-B008-F158DE9B005A}" type="pres">
      <dgm:prSet presAssocID="{57887B93-DD15-40F1-BF84-414043F9C239}" presName="sibTrans" presStyleCnt="0"/>
      <dgm:spPr/>
    </dgm:pt>
    <dgm:pt modelId="{960A43CF-A9CC-4F7B-AD9E-7C36D4B9F733}" type="pres">
      <dgm:prSet presAssocID="{5B04D682-7E4C-4741-9D9C-7636156426A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FEF6EF-193E-4960-8AFD-1BC2493166CB}" type="pres">
      <dgm:prSet presAssocID="{A79BD5D6-509B-48B0-92F0-A8402556984A}" presName="sibTrans" presStyleCnt="0"/>
      <dgm:spPr/>
    </dgm:pt>
    <dgm:pt modelId="{F4C2000E-187C-4247-9536-0D1C45C53B6D}" type="pres">
      <dgm:prSet presAssocID="{BE42DB7E-29D8-4EB2-8265-046F42F1D29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C8C3FF-4BE4-4F53-B85F-3D2FB3E95624}" type="presOf" srcId="{2E060490-110C-4F9C-8E77-2ADD90D8BE0E}" destId="{6F87A1AF-04C1-4A78-983E-6C9D4CCEB659}" srcOrd="0" destOrd="0" presId="urn:microsoft.com/office/officeart/2005/8/layout/default#12"/>
    <dgm:cxn modelId="{EA857C5E-7F5A-4C00-9040-801FFCFD1000}" type="presOf" srcId="{6D59901A-9154-4FDF-B07F-30AD7EDE996F}" destId="{77CA7302-B43B-49FF-A23D-A576E055D5B8}" srcOrd="0" destOrd="0" presId="urn:microsoft.com/office/officeart/2005/8/layout/default#12"/>
    <dgm:cxn modelId="{7FC95175-C18A-4CD1-87A1-B1C79CDD95D0}" srcId="{2E060490-110C-4F9C-8E77-2ADD90D8BE0E}" destId="{5B04D682-7E4C-4741-9D9C-7636156426A3}" srcOrd="1" destOrd="0" parTransId="{B9AAFFF6-3C13-49A6-91D7-9FF4FA219440}" sibTransId="{A79BD5D6-509B-48B0-92F0-A8402556984A}"/>
    <dgm:cxn modelId="{9FC0487A-B110-463D-87EE-24EE3D3898F8}" type="presOf" srcId="{BE42DB7E-29D8-4EB2-8265-046F42F1D291}" destId="{F4C2000E-187C-4247-9536-0D1C45C53B6D}" srcOrd="0" destOrd="0" presId="urn:microsoft.com/office/officeart/2005/8/layout/default#12"/>
    <dgm:cxn modelId="{6360729F-F498-44F2-A518-8653B56149B5}" srcId="{2E060490-110C-4F9C-8E77-2ADD90D8BE0E}" destId="{BE42DB7E-29D8-4EB2-8265-046F42F1D291}" srcOrd="2" destOrd="0" parTransId="{138CC5FC-1903-4ECF-977B-69526CA3AD54}" sibTransId="{2D102844-8127-45E8-8F1E-B6BD81A2E63A}"/>
    <dgm:cxn modelId="{013AD8C7-D988-419D-9EDB-556C38597B95}" type="presOf" srcId="{5B04D682-7E4C-4741-9D9C-7636156426A3}" destId="{960A43CF-A9CC-4F7B-AD9E-7C36D4B9F733}" srcOrd="0" destOrd="0" presId="urn:microsoft.com/office/officeart/2005/8/layout/default#12"/>
    <dgm:cxn modelId="{D14481EA-54E4-4C28-8F37-00CC4D8B15AE}" srcId="{2E060490-110C-4F9C-8E77-2ADD90D8BE0E}" destId="{6D59901A-9154-4FDF-B07F-30AD7EDE996F}" srcOrd="0" destOrd="0" parTransId="{560F797E-D434-4621-ADEF-783024CF8D7F}" sibTransId="{57887B93-DD15-40F1-BF84-414043F9C239}"/>
    <dgm:cxn modelId="{2CF2EF46-8E50-446B-BBF5-B1C701D82FDF}" type="presParOf" srcId="{6F87A1AF-04C1-4A78-983E-6C9D4CCEB659}" destId="{77CA7302-B43B-49FF-A23D-A576E055D5B8}" srcOrd="0" destOrd="0" presId="urn:microsoft.com/office/officeart/2005/8/layout/default#12"/>
    <dgm:cxn modelId="{A09DFAE8-7174-42C7-9964-25583B81B8F3}" type="presParOf" srcId="{6F87A1AF-04C1-4A78-983E-6C9D4CCEB659}" destId="{BAAD75BE-D6DC-4A85-B008-F158DE9B005A}" srcOrd="1" destOrd="0" presId="urn:microsoft.com/office/officeart/2005/8/layout/default#12"/>
    <dgm:cxn modelId="{EC5CB1FC-0F1A-4E22-A254-8AD0B2AB5C34}" type="presParOf" srcId="{6F87A1AF-04C1-4A78-983E-6C9D4CCEB659}" destId="{960A43CF-A9CC-4F7B-AD9E-7C36D4B9F733}" srcOrd="2" destOrd="0" presId="urn:microsoft.com/office/officeart/2005/8/layout/default#12"/>
    <dgm:cxn modelId="{8D0BE35B-455A-432A-BC43-20BF965456A3}" type="presParOf" srcId="{6F87A1AF-04C1-4A78-983E-6C9D4CCEB659}" destId="{9AFEF6EF-193E-4960-8AFD-1BC2493166CB}" srcOrd="3" destOrd="0" presId="urn:microsoft.com/office/officeart/2005/8/layout/default#12"/>
    <dgm:cxn modelId="{0E2854D8-CA3B-40AA-A41E-95EF53AE3374}" type="presParOf" srcId="{6F87A1AF-04C1-4A78-983E-6C9D4CCEB659}" destId="{F4C2000E-187C-4247-9536-0D1C45C53B6D}" srcOrd="4" destOrd="0" presId="urn:microsoft.com/office/officeart/2005/8/layout/default#1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9038C1C-E40B-45AE-A836-EADA98D8E1E8}" type="doc">
      <dgm:prSet loTypeId="urn:microsoft.com/office/officeart/2005/8/layout/default#1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EABE07-9030-4CBE-AF25-C3A464B4F065}">
      <dgm:prSet phldrT="[Текст]" custT="1"/>
      <dgm:spPr/>
      <dgm:t>
        <a:bodyPr/>
        <a:lstStyle/>
        <a:p>
          <a:r>
            <a:rPr lang="en-US" sz="5400" b="1" dirty="0" smtClean="0"/>
            <a:t>Sp</a:t>
          </a:r>
          <a:r>
            <a:rPr lang="en-US" sz="5400" b="1" dirty="0" smtClean="0">
              <a:solidFill>
                <a:srgbClr val="FF0000"/>
              </a:solidFill>
            </a:rPr>
            <a:t>or</a:t>
          </a:r>
          <a:r>
            <a:rPr lang="en-US" sz="5400" b="1" dirty="0" smtClean="0"/>
            <a:t>t</a:t>
          </a:r>
        </a:p>
        <a:p>
          <a:r>
            <a:rPr lang="en-US" sz="5400" b="1" dirty="0" smtClean="0"/>
            <a:t>f</a:t>
          </a:r>
          <a:r>
            <a:rPr lang="en-US" sz="5400" b="1" dirty="0" smtClean="0">
              <a:solidFill>
                <a:srgbClr val="FF0000"/>
              </a:solidFill>
            </a:rPr>
            <a:t>or</a:t>
          </a:r>
          <a:endParaRPr lang="ru-RU" sz="5400" b="1" dirty="0">
            <a:solidFill>
              <a:srgbClr val="FF0000"/>
            </a:solidFill>
          </a:endParaRPr>
        </a:p>
      </dgm:t>
    </dgm:pt>
    <dgm:pt modelId="{EE5B4A11-2118-408F-96D7-9E37758A58C4}" type="parTrans" cxnId="{39C3794A-443C-4AE6-AE38-092CC3B492DD}">
      <dgm:prSet/>
      <dgm:spPr/>
      <dgm:t>
        <a:bodyPr/>
        <a:lstStyle/>
        <a:p>
          <a:endParaRPr lang="ru-RU"/>
        </a:p>
      </dgm:t>
    </dgm:pt>
    <dgm:pt modelId="{FA2A8408-2228-45DE-BA01-757C02B077AB}" type="sibTrans" cxnId="{39C3794A-443C-4AE6-AE38-092CC3B492DD}">
      <dgm:prSet/>
      <dgm:spPr/>
      <dgm:t>
        <a:bodyPr/>
        <a:lstStyle/>
        <a:p>
          <a:endParaRPr lang="ru-RU"/>
        </a:p>
      </dgm:t>
    </dgm:pt>
    <dgm:pt modelId="{10EC9DE6-DAA6-47B5-B367-EB53273FAE22}">
      <dgm:prSet phldrT="[Текст]" custT="1"/>
      <dgm:spPr/>
      <dgm:t>
        <a:bodyPr/>
        <a:lstStyle/>
        <a:p>
          <a:r>
            <a:rPr lang="en-US" sz="5400" b="1" dirty="0" smtClean="0"/>
            <a:t>p</a:t>
          </a:r>
          <a:r>
            <a:rPr lang="en-US" sz="5400" b="1" dirty="0" smtClean="0">
              <a:solidFill>
                <a:srgbClr val="FF0000"/>
              </a:solidFill>
            </a:rPr>
            <a:t>or</a:t>
          </a:r>
          <a:r>
            <a:rPr lang="en-US" sz="5400" b="1" dirty="0" smtClean="0"/>
            <a:t>t</a:t>
          </a:r>
        </a:p>
        <a:p>
          <a:r>
            <a:rPr lang="en-US" sz="5400" b="1" dirty="0" smtClean="0"/>
            <a:t>s</a:t>
          </a:r>
          <a:r>
            <a:rPr lang="en-US" sz="5400" b="1" dirty="0" smtClean="0">
              <a:solidFill>
                <a:srgbClr val="FF0000"/>
              </a:solidFill>
            </a:rPr>
            <a:t>or</a:t>
          </a:r>
          <a:r>
            <a:rPr lang="en-US" sz="5400" b="1" dirty="0" smtClean="0"/>
            <a:t>t</a:t>
          </a:r>
          <a:endParaRPr lang="ru-RU" sz="5400" b="1" dirty="0"/>
        </a:p>
      </dgm:t>
    </dgm:pt>
    <dgm:pt modelId="{61F00715-3468-497C-B934-8E24ED042989}" type="parTrans" cxnId="{8C664F33-629F-4498-9DEC-3EFED4BAA7C0}">
      <dgm:prSet/>
      <dgm:spPr/>
      <dgm:t>
        <a:bodyPr/>
        <a:lstStyle/>
        <a:p>
          <a:endParaRPr lang="ru-RU"/>
        </a:p>
      </dgm:t>
    </dgm:pt>
    <dgm:pt modelId="{27A5DAC3-A5E0-462A-835A-6C904D1A34B9}" type="sibTrans" cxnId="{8C664F33-629F-4498-9DEC-3EFED4BAA7C0}">
      <dgm:prSet/>
      <dgm:spPr/>
      <dgm:t>
        <a:bodyPr/>
        <a:lstStyle/>
        <a:p>
          <a:endParaRPr lang="ru-RU"/>
        </a:p>
      </dgm:t>
    </dgm:pt>
    <dgm:pt modelId="{75C0DF56-CC04-494D-AE3D-37BA4BEF2AB3}">
      <dgm:prSet phldrT="[Текст]" custT="1"/>
      <dgm:spPr/>
      <dgm:t>
        <a:bodyPr/>
        <a:lstStyle/>
        <a:p>
          <a:r>
            <a:rPr lang="en-US" sz="5400" b="1" dirty="0" smtClean="0">
              <a:solidFill>
                <a:srgbClr val="FF0000"/>
              </a:solidFill>
            </a:rPr>
            <a:t>or</a:t>
          </a:r>
        </a:p>
        <a:p>
          <a:r>
            <a:rPr lang="en-US" sz="5400" b="1" dirty="0" smtClean="0"/>
            <a:t>f</a:t>
          </a:r>
          <a:r>
            <a:rPr lang="en-US" sz="5400" b="1" dirty="0" smtClean="0">
              <a:solidFill>
                <a:srgbClr val="FF0000"/>
              </a:solidFill>
            </a:rPr>
            <a:t>or</a:t>
          </a:r>
          <a:r>
            <a:rPr lang="en-US" sz="5400" b="1" dirty="0" smtClean="0"/>
            <a:t>k</a:t>
          </a:r>
          <a:endParaRPr lang="ru-RU" sz="5400" b="1" dirty="0"/>
        </a:p>
      </dgm:t>
    </dgm:pt>
    <dgm:pt modelId="{070DCF24-2F42-4ACA-A941-1BA2BD96C092}" type="parTrans" cxnId="{8F57BE8F-2F23-48E9-9C54-F570AE5AE83B}">
      <dgm:prSet/>
      <dgm:spPr/>
      <dgm:t>
        <a:bodyPr/>
        <a:lstStyle/>
        <a:p>
          <a:endParaRPr lang="ru-RU"/>
        </a:p>
      </dgm:t>
    </dgm:pt>
    <dgm:pt modelId="{FFE6AD82-E2C1-46A2-837F-0216DB546CE9}" type="sibTrans" cxnId="{8F57BE8F-2F23-48E9-9C54-F570AE5AE83B}">
      <dgm:prSet/>
      <dgm:spPr/>
      <dgm:t>
        <a:bodyPr/>
        <a:lstStyle/>
        <a:p>
          <a:endParaRPr lang="ru-RU"/>
        </a:p>
      </dgm:t>
    </dgm:pt>
    <dgm:pt modelId="{C58E6416-E101-4825-BB5E-D11981830B81}" type="pres">
      <dgm:prSet presAssocID="{A9038C1C-E40B-45AE-A836-EADA98D8E1E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5603FD-19EA-4BE4-B897-D85E03ABE7D1}" type="pres">
      <dgm:prSet presAssocID="{CDEABE07-9030-4CBE-AF25-C3A464B4F065}" presName="node" presStyleLbl="node1" presStyleIdx="0" presStyleCnt="3" custLinFactNeighborX="-4843" custLinFactNeighborY="23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7E4F65-58D0-4872-AB41-515847340785}" type="pres">
      <dgm:prSet presAssocID="{FA2A8408-2228-45DE-BA01-757C02B077AB}" presName="sibTrans" presStyleCnt="0"/>
      <dgm:spPr/>
    </dgm:pt>
    <dgm:pt modelId="{E614A834-FB0F-429A-A825-D2E9F1B7D117}" type="pres">
      <dgm:prSet presAssocID="{10EC9DE6-DAA6-47B5-B367-EB53273FAE2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EDC888-81E2-4593-856B-BEDFCBB86416}" type="pres">
      <dgm:prSet presAssocID="{27A5DAC3-A5E0-462A-835A-6C904D1A34B9}" presName="sibTrans" presStyleCnt="0"/>
      <dgm:spPr/>
    </dgm:pt>
    <dgm:pt modelId="{F00594D6-29DF-4D4A-B8EA-2AB83CBB3135}" type="pres">
      <dgm:prSet presAssocID="{75C0DF56-CC04-494D-AE3D-37BA4BEF2AB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C3794A-443C-4AE6-AE38-092CC3B492DD}" srcId="{A9038C1C-E40B-45AE-A836-EADA98D8E1E8}" destId="{CDEABE07-9030-4CBE-AF25-C3A464B4F065}" srcOrd="0" destOrd="0" parTransId="{EE5B4A11-2118-408F-96D7-9E37758A58C4}" sibTransId="{FA2A8408-2228-45DE-BA01-757C02B077AB}"/>
    <dgm:cxn modelId="{C3D86951-07B5-40A8-95FD-023FB2B4E29C}" type="presOf" srcId="{CDEABE07-9030-4CBE-AF25-C3A464B4F065}" destId="{2B5603FD-19EA-4BE4-B897-D85E03ABE7D1}" srcOrd="0" destOrd="0" presId="urn:microsoft.com/office/officeart/2005/8/layout/default#13"/>
    <dgm:cxn modelId="{8C664F33-629F-4498-9DEC-3EFED4BAA7C0}" srcId="{A9038C1C-E40B-45AE-A836-EADA98D8E1E8}" destId="{10EC9DE6-DAA6-47B5-B367-EB53273FAE22}" srcOrd="1" destOrd="0" parTransId="{61F00715-3468-497C-B934-8E24ED042989}" sibTransId="{27A5DAC3-A5E0-462A-835A-6C904D1A34B9}"/>
    <dgm:cxn modelId="{EE74BA58-87D3-48F9-B44E-F7F40CE10A5D}" type="presOf" srcId="{A9038C1C-E40B-45AE-A836-EADA98D8E1E8}" destId="{C58E6416-E101-4825-BB5E-D11981830B81}" srcOrd="0" destOrd="0" presId="urn:microsoft.com/office/officeart/2005/8/layout/default#13"/>
    <dgm:cxn modelId="{015570FA-B18B-4FFB-BAC2-800DCFEE966C}" type="presOf" srcId="{75C0DF56-CC04-494D-AE3D-37BA4BEF2AB3}" destId="{F00594D6-29DF-4D4A-B8EA-2AB83CBB3135}" srcOrd="0" destOrd="0" presId="urn:microsoft.com/office/officeart/2005/8/layout/default#13"/>
    <dgm:cxn modelId="{8F57BE8F-2F23-48E9-9C54-F570AE5AE83B}" srcId="{A9038C1C-E40B-45AE-A836-EADA98D8E1E8}" destId="{75C0DF56-CC04-494D-AE3D-37BA4BEF2AB3}" srcOrd="2" destOrd="0" parTransId="{070DCF24-2F42-4ACA-A941-1BA2BD96C092}" sibTransId="{FFE6AD82-E2C1-46A2-837F-0216DB546CE9}"/>
    <dgm:cxn modelId="{02BE7517-CF68-451D-9DC1-CB2BC59FD042}" type="presOf" srcId="{10EC9DE6-DAA6-47B5-B367-EB53273FAE22}" destId="{E614A834-FB0F-429A-A825-D2E9F1B7D117}" srcOrd="0" destOrd="0" presId="urn:microsoft.com/office/officeart/2005/8/layout/default#13"/>
    <dgm:cxn modelId="{057A32C3-C2DE-4F00-9CE1-593ABE523BFA}" type="presParOf" srcId="{C58E6416-E101-4825-BB5E-D11981830B81}" destId="{2B5603FD-19EA-4BE4-B897-D85E03ABE7D1}" srcOrd="0" destOrd="0" presId="urn:microsoft.com/office/officeart/2005/8/layout/default#13"/>
    <dgm:cxn modelId="{5F264588-77A9-4F5C-8A91-3189AA28D2F3}" type="presParOf" srcId="{C58E6416-E101-4825-BB5E-D11981830B81}" destId="{037E4F65-58D0-4872-AB41-515847340785}" srcOrd="1" destOrd="0" presId="urn:microsoft.com/office/officeart/2005/8/layout/default#13"/>
    <dgm:cxn modelId="{D04AA244-8283-480F-A5DB-B09425C4104F}" type="presParOf" srcId="{C58E6416-E101-4825-BB5E-D11981830B81}" destId="{E614A834-FB0F-429A-A825-D2E9F1B7D117}" srcOrd="2" destOrd="0" presId="urn:microsoft.com/office/officeart/2005/8/layout/default#13"/>
    <dgm:cxn modelId="{E2C9A306-1E7A-4D7D-B9A9-4F2BBD519E81}" type="presParOf" srcId="{C58E6416-E101-4825-BB5E-D11981830B81}" destId="{40EDC888-81E2-4593-856B-BEDFCBB86416}" srcOrd="3" destOrd="0" presId="urn:microsoft.com/office/officeart/2005/8/layout/default#13"/>
    <dgm:cxn modelId="{A7F806D7-2E9F-49E2-BCD1-79C549375C59}" type="presParOf" srcId="{C58E6416-E101-4825-BB5E-D11981830B81}" destId="{F00594D6-29DF-4D4A-B8EA-2AB83CBB3135}" srcOrd="4" destOrd="0" presId="urn:microsoft.com/office/officeart/2005/8/layout/default#1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A9038C1C-E40B-45AE-A836-EADA98D8E1E8}" type="doc">
      <dgm:prSet loTypeId="urn:microsoft.com/office/officeart/2005/8/layout/default#1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EABE07-9030-4CBE-AF25-C3A464B4F065}">
      <dgm:prSet phldrT="[Текст]"/>
      <dgm:spPr/>
      <dgm:t>
        <a:bodyPr/>
        <a:lstStyle/>
        <a:p>
          <a:r>
            <a:rPr lang="en-US" b="1" dirty="0" smtClean="0"/>
            <a:t>T</a:t>
          </a:r>
          <a:r>
            <a:rPr lang="en-US" b="1" dirty="0" smtClean="0">
              <a:solidFill>
                <a:srgbClr val="FF0000"/>
              </a:solidFill>
            </a:rPr>
            <a:t>ur</a:t>
          </a:r>
          <a:r>
            <a:rPr lang="en-US" b="1" dirty="0" smtClean="0"/>
            <a:t>n</a:t>
          </a:r>
        </a:p>
        <a:p>
          <a:r>
            <a:rPr lang="en-US" b="1" dirty="0" smtClean="0"/>
            <a:t>f</a:t>
          </a:r>
          <a:r>
            <a:rPr lang="en-US" b="1" dirty="0" smtClean="0">
              <a:solidFill>
                <a:srgbClr val="FF0000"/>
              </a:solidFill>
            </a:rPr>
            <a:t>ur</a:t>
          </a:r>
          <a:endParaRPr lang="ru-RU" b="1" dirty="0">
            <a:solidFill>
              <a:srgbClr val="FF0000"/>
            </a:solidFill>
          </a:endParaRPr>
        </a:p>
      </dgm:t>
    </dgm:pt>
    <dgm:pt modelId="{EE5B4A11-2118-408F-96D7-9E37758A58C4}" type="parTrans" cxnId="{39C3794A-443C-4AE6-AE38-092CC3B492DD}">
      <dgm:prSet/>
      <dgm:spPr/>
      <dgm:t>
        <a:bodyPr/>
        <a:lstStyle/>
        <a:p>
          <a:endParaRPr lang="ru-RU"/>
        </a:p>
      </dgm:t>
    </dgm:pt>
    <dgm:pt modelId="{FA2A8408-2228-45DE-BA01-757C02B077AB}" type="sibTrans" cxnId="{39C3794A-443C-4AE6-AE38-092CC3B492DD}">
      <dgm:prSet/>
      <dgm:spPr/>
      <dgm:t>
        <a:bodyPr/>
        <a:lstStyle/>
        <a:p>
          <a:endParaRPr lang="ru-RU"/>
        </a:p>
      </dgm:t>
    </dgm:pt>
    <dgm:pt modelId="{10EC9DE6-DAA6-47B5-B367-EB53273FAE22}">
      <dgm:prSet phldrT="[Текст]"/>
      <dgm:spPr/>
      <dgm:t>
        <a:bodyPr/>
        <a:lstStyle/>
        <a:p>
          <a:r>
            <a:rPr lang="en-US" b="1" dirty="0" smtClean="0"/>
            <a:t>t</a:t>
          </a:r>
          <a:r>
            <a:rPr lang="en-US" b="1" dirty="0" smtClean="0">
              <a:solidFill>
                <a:srgbClr val="FF0000"/>
              </a:solidFill>
            </a:rPr>
            <a:t>ur</a:t>
          </a:r>
          <a:r>
            <a:rPr lang="en-US" b="1" dirty="0" smtClean="0"/>
            <a:t>tle </a:t>
          </a:r>
        </a:p>
        <a:p>
          <a:r>
            <a:rPr lang="en-US" b="1" dirty="0" smtClean="0"/>
            <a:t>s</a:t>
          </a:r>
          <a:r>
            <a:rPr lang="en-US" b="1" dirty="0" smtClean="0">
              <a:solidFill>
                <a:srgbClr val="FF0000"/>
              </a:solidFill>
            </a:rPr>
            <a:t>ur</a:t>
          </a:r>
          <a:r>
            <a:rPr lang="en-US" b="1" dirty="0" smtClean="0"/>
            <a:t>name</a:t>
          </a:r>
          <a:endParaRPr lang="ru-RU" b="1" dirty="0"/>
        </a:p>
      </dgm:t>
    </dgm:pt>
    <dgm:pt modelId="{61F00715-3468-497C-B934-8E24ED042989}" type="parTrans" cxnId="{8C664F33-629F-4498-9DEC-3EFED4BAA7C0}">
      <dgm:prSet/>
      <dgm:spPr/>
      <dgm:t>
        <a:bodyPr/>
        <a:lstStyle/>
        <a:p>
          <a:endParaRPr lang="ru-RU"/>
        </a:p>
      </dgm:t>
    </dgm:pt>
    <dgm:pt modelId="{27A5DAC3-A5E0-462A-835A-6C904D1A34B9}" type="sibTrans" cxnId="{8C664F33-629F-4498-9DEC-3EFED4BAA7C0}">
      <dgm:prSet/>
      <dgm:spPr/>
      <dgm:t>
        <a:bodyPr/>
        <a:lstStyle/>
        <a:p>
          <a:endParaRPr lang="ru-RU"/>
        </a:p>
      </dgm:t>
    </dgm:pt>
    <dgm:pt modelId="{75C0DF56-CC04-494D-AE3D-37BA4BEF2AB3}">
      <dgm:prSet phldrT="[Текст]"/>
      <dgm:spPr/>
      <dgm:t>
        <a:bodyPr/>
        <a:lstStyle/>
        <a:p>
          <a:r>
            <a:rPr lang="en-US" b="1" dirty="0" smtClean="0"/>
            <a:t>n</a:t>
          </a:r>
          <a:r>
            <a:rPr lang="en-US" b="1" dirty="0" smtClean="0">
              <a:solidFill>
                <a:srgbClr val="FF0000"/>
              </a:solidFill>
            </a:rPr>
            <a:t>ur</a:t>
          </a:r>
          <a:r>
            <a:rPr lang="en-US" b="1" dirty="0" smtClean="0"/>
            <a:t>se</a:t>
          </a:r>
        </a:p>
        <a:p>
          <a:r>
            <a:rPr lang="en-US" b="1" dirty="0" smtClean="0"/>
            <a:t>h</a:t>
          </a:r>
          <a:r>
            <a:rPr lang="en-US" b="1" dirty="0" smtClean="0">
              <a:solidFill>
                <a:srgbClr val="FF0000"/>
              </a:solidFill>
            </a:rPr>
            <a:t>ur</a:t>
          </a:r>
          <a:r>
            <a:rPr lang="en-US" b="1" dirty="0" smtClean="0"/>
            <a:t>t</a:t>
          </a:r>
          <a:endParaRPr lang="ru-RU" b="1" dirty="0"/>
        </a:p>
      </dgm:t>
    </dgm:pt>
    <dgm:pt modelId="{070DCF24-2F42-4ACA-A941-1BA2BD96C092}" type="parTrans" cxnId="{8F57BE8F-2F23-48E9-9C54-F570AE5AE83B}">
      <dgm:prSet/>
      <dgm:spPr/>
      <dgm:t>
        <a:bodyPr/>
        <a:lstStyle/>
        <a:p>
          <a:endParaRPr lang="ru-RU"/>
        </a:p>
      </dgm:t>
    </dgm:pt>
    <dgm:pt modelId="{FFE6AD82-E2C1-46A2-837F-0216DB546CE9}" type="sibTrans" cxnId="{8F57BE8F-2F23-48E9-9C54-F570AE5AE83B}">
      <dgm:prSet/>
      <dgm:spPr/>
      <dgm:t>
        <a:bodyPr/>
        <a:lstStyle/>
        <a:p>
          <a:endParaRPr lang="ru-RU"/>
        </a:p>
      </dgm:t>
    </dgm:pt>
    <dgm:pt modelId="{C58E6416-E101-4825-BB5E-D11981830B81}" type="pres">
      <dgm:prSet presAssocID="{A9038C1C-E40B-45AE-A836-EADA98D8E1E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5603FD-19EA-4BE4-B897-D85E03ABE7D1}" type="pres">
      <dgm:prSet presAssocID="{CDEABE07-9030-4CBE-AF25-C3A464B4F06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7E4F65-58D0-4872-AB41-515847340785}" type="pres">
      <dgm:prSet presAssocID="{FA2A8408-2228-45DE-BA01-757C02B077AB}" presName="sibTrans" presStyleCnt="0"/>
      <dgm:spPr/>
    </dgm:pt>
    <dgm:pt modelId="{E614A834-FB0F-429A-A825-D2E9F1B7D117}" type="pres">
      <dgm:prSet presAssocID="{10EC9DE6-DAA6-47B5-B367-EB53273FAE2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EDC888-81E2-4593-856B-BEDFCBB86416}" type="pres">
      <dgm:prSet presAssocID="{27A5DAC3-A5E0-462A-835A-6C904D1A34B9}" presName="sibTrans" presStyleCnt="0"/>
      <dgm:spPr/>
    </dgm:pt>
    <dgm:pt modelId="{F00594D6-29DF-4D4A-B8EA-2AB83CBB3135}" type="pres">
      <dgm:prSet presAssocID="{75C0DF56-CC04-494D-AE3D-37BA4BEF2AB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D7889A3-91B3-49D2-9464-C4E8457326C1}" type="presOf" srcId="{CDEABE07-9030-4CBE-AF25-C3A464B4F065}" destId="{2B5603FD-19EA-4BE4-B897-D85E03ABE7D1}" srcOrd="0" destOrd="0" presId="urn:microsoft.com/office/officeart/2005/8/layout/default#14"/>
    <dgm:cxn modelId="{39C3794A-443C-4AE6-AE38-092CC3B492DD}" srcId="{A9038C1C-E40B-45AE-A836-EADA98D8E1E8}" destId="{CDEABE07-9030-4CBE-AF25-C3A464B4F065}" srcOrd="0" destOrd="0" parTransId="{EE5B4A11-2118-408F-96D7-9E37758A58C4}" sibTransId="{FA2A8408-2228-45DE-BA01-757C02B077AB}"/>
    <dgm:cxn modelId="{F16870A5-AC3D-40D7-BA6A-1927BAB49C29}" type="presOf" srcId="{A9038C1C-E40B-45AE-A836-EADA98D8E1E8}" destId="{C58E6416-E101-4825-BB5E-D11981830B81}" srcOrd="0" destOrd="0" presId="urn:microsoft.com/office/officeart/2005/8/layout/default#14"/>
    <dgm:cxn modelId="{8C664F33-629F-4498-9DEC-3EFED4BAA7C0}" srcId="{A9038C1C-E40B-45AE-A836-EADA98D8E1E8}" destId="{10EC9DE6-DAA6-47B5-B367-EB53273FAE22}" srcOrd="1" destOrd="0" parTransId="{61F00715-3468-497C-B934-8E24ED042989}" sibTransId="{27A5DAC3-A5E0-462A-835A-6C904D1A34B9}"/>
    <dgm:cxn modelId="{A1CE0341-A10D-4021-8253-13B70564A91F}" type="presOf" srcId="{10EC9DE6-DAA6-47B5-B367-EB53273FAE22}" destId="{E614A834-FB0F-429A-A825-D2E9F1B7D117}" srcOrd="0" destOrd="0" presId="urn:microsoft.com/office/officeart/2005/8/layout/default#14"/>
    <dgm:cxn modelId="{257BAF7E-6A8C-4994-A487-D4B4AACA17B2}" type="presOf" srcId="{75C0DF56-CC04-494D-AE3D-37BA4BEF2AB3}" destId="{F00594D6-29DF-4D4A-B8EA-2AB83CBB3135}" srcOrd="0" destOrd="0" presId="urn:microsoft.com/office/officeart/2005/8/layout/default#14"/>
    <dgm:cxn modelId="{8F57BE8F-2F23-48E9-9C54-F570AE5AE83B}" srcId="{A9038C1C-E40B-45AE-A836-EADA98D8E1E8}" destId="{75C0DF56-CC04-494D-AE3D-37BA4BEF2AB3}" srcOrd="2" destOrd="0" parTransId="{070DCF24-2F42-4ACA-A941-1BA2BD96C092}" sibTransId="{FFE6AD82-E2C1-46A2-837F-0216DB546CE9}"/>
    <dgm:cxn modelId="{2DBA4FF5-2CDD-4291-A7C5-5B5A95AF13BD}" type="presParOf" srcId="{C58E6416-E101-4825-BB5E-D11981830B81}" destId="{2B5603FD-19EA-4BE4-B897-D85E03ABE7D1}" srcOrd="0" destOrd="0" presId="urn:microsoft.com/office/officeart/2005/8/layout/default#14"/>
    <dgm:cxn modelId="{E43862C1-BDE4-48A8-9421-59F025A83B15}" type="presParOf" srcId="{C58E6416-E101-4825-BB5E-D11981830B81}" destId="{037E4F65-58D0-4872-AB41-515847340785}" srcOrd="1" destOrd="0" presId="urn:microsoft.com/office/officeart/2005/8/layout/default#14"/>
    <dgm:cxn modelId="{EBC3B151-058E-465F-AC07-D7484D38649B}" type="presParOf" srcId="{C58E6416-E101-4825-BB5E-D11981830B81}" destId="{E614A834-FB0F-429A-A825-D2E9F1B7D117}" srcOrd="2" destOrd="0" presId="urn:microsoft.com/office/officeart/2005/8/layout/default#14"/>
    <dgm:cxn modelId="{A52498D4-6B4E-4589-A86A-72F539F7F569}" type="presParOf" srcId="{C58E6416-E101-4825-BB5E-D11981830B81}" destId="{40EDC888-81E2-4593-856B-BEDFCBB86416}" srcOrd="3" destOrd="0" presId="urn:microsoft.com/office/officeart/2005/8/layout/default#14"/>
    <dgm:cxn modelId="{1420E73E-72B3-47EF-BA13-F745ABEFA2C9}" type="presParOf" srcId="{C58E6416-E101-4825-BB5E-D11981830B81}" destId="{F00594D6-29DF-4D4A-B8EA-2AB83CBB3135}" srcOrd="4" destOrd="0" presId="urn:microsoft.com/office/officeart/2005/8/layout/default#1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F91C95-806A-4BE0-8EDD-80A2584E2E0E}" type="doc">
      <dgm:prSet loTypeId="urn:microsoft.com/office/officeart/2005/8/layout/default#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15524BF-87A4-4172-B007-988F61C75C70}">
      <dgm:prSet phldrT="[Текст]" custT="1"/>
      <dgm:spPr/>
      <dgm:t>
        <a:bodyPr/>
        <a:lstStyle/>
        <a:p>
          <a:r>
            <a:rPr lang="en-US" sz="5400" b="1" dirty="0" smtClean="0"/>
            <a:t>tr</a:t>
          </a:r>
          <a:r>
            <a:rPr lang="en-US" sz="5400" b="1" dirty="0" smtClean="0">
              <a:solidFill>
                <a:srgbClr val="FF0000"/>
              </a:solidFill>
            </a:rPr>
            <a:t>ee</a:t>
          </a:r>
        </a:p>
        <a:p>
          <a:r>
            <a:rPr lang="en-US" sz="5400" b="1" dirty="0" smtClean="0"/>
            <a:t>gr</a:t>
          </a:r>
          <a:r>
            <a:rPr lang="en-US" sz="5400" b="1" dirty="0" smtClean="0">
              <a:solidFill>
                <a:srgbClr val="FF0000"/>
              </a:solidFill>
            </a:rPr>
            <a:t>ee</a:t>
          </a:r>
          <a:r>
            <a:rPr lang="en-US" sz="5400" b="1" dirty="0" smtClean="0"/>
            <a:t>n</a:t>
          </a:r>
          <a:endParaRPr lang="ru-RU" sz="5400" b="1" dirty="0"/>
        </a:p>
      </dgm:t>
    </dgm:pt>
    <dgm:pt modelId="{C628D0D7-03D9-4B3A-BA20-220C1CE86E1A}" type="parTrans" cxnId="{2358D794-B8F2-4F88-BC67-9B0492EA2313}">
      <dgm:prSet/>
      <dgm:spPr/>
      <dgm:t>
        <a:bodyPr/>
        <a:lstStyle/>
        <a:p>
          <a:endParaRPr lang="ru-RU" sz="5400" b="1"/>
        </a:p>
      </dgm:t>
    </dgm:pt>
    <dgm:pt modelId="{01214AB0-070B-4BBB-B9A5-1C1D7E717533}" type="sibTrans" cxnId="{2358D794-B8F2-4F88-BC67-9B0492EA2313}">
      <dgm:prSet/>
      <dgm:spPr/>
      <dgm:t>
        <a:bodyPr/>
        <a:lstStyle/>
        <a:p>
          <a:endParaRPr lang="ru-RU" sz="5400" b="1"/>
        </a:p>
      </dgm:t>
    </dgm:pt>
    <dgm:pt modelId="{58CCEEE4-7F12-449C-85CF-64A85E2A09BF}">
      <dgm:prSet phldrT="[Текст]" custT="1"/>
      <dgm:spPr/>
      <dgm:t>
        <a:bodyPr/>
        <a:lstStyle/>
        <a:p>
          <a:r>
            <a:rPr lang="en-US" sz="5400" b="1" dirty="0" smtClean="0"/>
            <a:t>h</a:t>
          </a:r>
          <a:r>
            <a:rPr lang="en-US" sz="5400" b="1" dirty="0" smtClean="0">
              <a:solidFill>
                <a:srgbClr val="FF0000"/>
              </a:solidFill>
            </a:rPr>
            <a:t>e</a:t>
          </a:r>
        </a:p>
        <a:p>
          <a:r>
            <a:rPr lang="en-US" sz="5400" b="1" dirty="0" smtClean="0"/>
            <a:t>b</a:t>
          </a:r>
          <a:r>
            <a:rPr lang="en-US" sz="5400" b="1" dirty="0" smtClean="0">
              <a:solidFill>
                <a:srgbClr val="FF0000"/>
              </a:solidFill>
            </a:rPr>
            <a:t>e</a:t>
          </a:r>
          <a:endParaRPr lang="ru-RU" sz="5400" b="1" dirty="0">
            <a:solidFill>
              <a:srgbClr val="FF0000"/>
            </a:solidFill>
          </a:endParaRPr>
        </a:p>
      </dgm:t>
    </dgm:pt>
    <dgm:pt modelId="{F2B2586A-870E-48F0-8275-29EA95C57DDA}" type="parTrans" cxnId="{99C4328D-302D-4B19-B660-F1A983ED0C06}">
      <dgm:prSet/>
      <dgm:spPr/>
      <dgm:t>
        <a:bodyPr/>
        <a:lstStyle/>
        <a:p>
          <a:endParaRPr lang="ru-RU" sz="5400" b="1"/>
        </a:p>
      </dgm:t>
    </dgm:pt>
    <dgm:pt modelId="{655B4C56-C00A-4CF0-BE65-0CEA81975E03}" type="sibTrans" cxnId="{99C4328D-302D-4B19-B660-F1A983ED0C06}">
      <dgm:prSet/>
      <dgm:spPr/>
      <dgm:t>
        <a:bodyPr/>
        <a:lstStyle/>
        <a:p>
          <a:endParaRPr lang="ru-RU" sz="5400" b="1"/>
        </a:p>
      </dgm:t>
    </dgm:pt>
    <dgm:pt modelId="{47C1181B-41A0-44EF-976E-39C18A205CBF}">
      <dgm:prSet phldrT="[Текст]" custT="1"/>
      <dgm:spPr/>
      <dgm:t>
        <a:bodyPr/>
        <a:lstStyle/>
        <a:p>
          <a:r>
            <a:rPr lang="en-US" sz="5400" b="1" dirty="0" smtClean="0"/>
            <a:t>w</a:t>
          </a:r>
          <a:r>
            <a:rPr lang="en-US" sz="5400" b="1" dirty="0" smtClean="0">
              <a:solidFill>
                <a:srgbClr val="FF0000"/>
              </a:solidFill>
            </a:rPr>
            <a:t>e</a:t>
          </a:r>
        </a:p>
        <a:p>
          <a:r>
            <a:rPr lang="en-US" sz="5400" b="1" dirty="0" smtClean="0"/>
            <a:t>m</a:t>
          </a:r>
          <a:r>
            <a:rPr lang="en-US" sz="5400" b="1" dirty="0" smtClean="0">
              <a:solidFill>
                <a:srgbClr val="FF0000"/>
              </a:solidFill>
            </a:rPr>
            <a:t>e</a:t>
          </a:r>
          <a:endParaRPr lang="ru-RU" sz="5400" b="1" dirty="0">
            <a:solidFill>
              <a:srgbClr val="FF0000"/>
            </a:solidFill>
          </a:endParaRPr>
        </a:p>
      </dgm:t>
    </dgm:pt>
    <dgm:pt modelId="{7A75514D-368D-44DB-866C-897C5C138494}" type="parTrans" cxnId="{76F494A7-E9D2-454D-B077-2F6166A1097E}">
      <dgm:prSet/>
      <dgm:spPr/>
      <dgm:t>
        <a:bodyPr/>
        <a:lstStyle/>
        <a:p>
          <a:endParaRPr lang="ru-RU" sz="5400" b="1"/>
        </a:p>
      </dgm:t>
    </dgm:pt>
    <dgm:pt modelId="{AE2AFFAA-20D0-4729-8B4B-B202E6DE7EC0}" type="sibTrans" cxnId="{76F494A7-E9D2-454D-B077-2F6166A1097E}">
      <dgm:prSet/>
      <dgm:spPr/>
      <dgm:t>
        <a:bodyPr/>
        <a:lstStyle/>
        <a:p>
          <a:endParaRPr lang="ru-RU" sz="5400" b="1"/>
        </a:p>
      </dgm:t>
    </dgm:pt>
    <dgm:pt modelId="{D3A2BA4E-475C-4464-AA51-1484CDF92715}">
      <dgm:prSet phldrT="[Текст]" custT="1"/>
      <dgm:spPr/>
      <dgm:t>
        <a:bodyPr/>
        <a:lstStyle/>
        <a:p>
          <a:r>
            <a:rPr lang="en-US" sz="5400" b="1" dirty="0" smtClean="0"/>
            <a:t>tr</a:t>
          </a:r>
          <a:r>
            <a:rPr lang="en-US" sz="5400" b="1" dirty="0" smtClean="0">
              <a:solidFill>
                <a:srgbClr val="FF0000"/>
              </a:solidFill>
            </a:rPr>
            <a:t>ee</a:t>
          </a:r>
        </a:p>
        <a:p>
          <a:r>
            <a:rPr lang="en-US" sz="5400" b="1" dirty="0" smtClean="0"/>
            <a:t>sh</a:t>
          </a:r>
          <a:r>
            <a:rPr lang="en-US" sz="5400" b="1" dirty="0" smtClean="0">
              <a:solidFill>
                <a:srgbClr val="FF0000"/>
              </a:solidFill>
            </a:rPr>
            <a:t>e</a:t>
          </a:r>
          <a:endParaRPr lang="ru-RU" sz="5400" b="1" dirty="0">
            <a:solidFill>
              <a:srgbClr val="FF0000"/>
            </a:solidFill>
          </a:endParaRPr>
        </a:p>
      </dgm:t>
    </dgm:pt>
    <dgm:pt modelId="{B7BFF041-B4F1-47C3-8F6D-64D11E821E83}" type="parTrans" cxnId="{EB27E43E-5ED7-46A0-B364-A9C992EA85E7}">
      <dgm:prSet/>
      <dgm:spPr/>
      <dgm:t>
        <a:bodyPr/>
        <a:lstStyle/>
        <a:p>
          <a:endParaRPr lang="ru-RU" sz="5400" b="1"/>
        </a:p>
      </dgm:t>
    </dgm:pt>
    <dgm:pt modelId="{DAB7C0B4-6570-447F-B9FA-2C5247F4DFBB}" type="sibTrans" cxnId="{EB27E43E-5ED7-46A0-B364-A9C992EA85E7}">
      <dgm:prSet/>
      <dgm:spPr/>
      <dgm:t>
        <a:bodyPr/>
        <a:lstStyle/>
        <a:p>
          <a:endParaRPr lang="ru-RU" sz="5400" b="1"/>
        </a:p>
      </dgm:t>
    </dgm:pt>
    <dgm:pt modelId="{A258C403-8625-4C7A-9F60-1A1389F96E41}">
      <dgm:prSet phldrT="[Текст]" custT="1"/>
      <dgm:spPr/>
      <dgm:t>
        <a:bodyPr/>
        <a:lstStyle/>
        <a:p>
          <a:r>
            <a:rPr lang="en-US" sz="5400" b="1" dirty="0" smtClean="0"/>
            <a:t>s</a:t>
          </a:r>
          <a:r>
            <a:rPr lang="en-US" sz="5400" b="1" dirty="0" smtClean="0">
              <a:solidFill>
                <a:srgbClr val="FF0000"/>
              </a:solidFill>
            </a:rPr>
            <a:t>ee</a:t>
          </a:r>
        </a:p>
        <a:p>
          <a:r>
            <a:rPr lang="en-US" sz="5400" b="1" dirty="0" smtClean="0"/>
            <a:t>b</a:t>
          </a:r>
          <a:r>
            <a:rPr lang="en-US" sz="5400" b="1" dirty="0" smtClean="0">
              <a:solidFill>
                <a:srgbClr val="FF0000"/>
              </a:solidFill>
            </a:rPr>
            <a:t>ee</a:t>
          </a:r>
          <a:endParaRPr lang="ru-RU" sz="5400" b="1" dirty="0">
            <a:solidFill>
              <a:srgbClr val="FF0000"/>
            </a:solidFill>
          </a:endParaRPr>
        </a:p>
      </dgm:t>
    </dgm:pt>
    <dgm:pt modelId="{E6B5F944-1C72-48EE-AAEE-2CA3548B097A}" type="parTrans" cxnId="{9FBDDF88-63B3-4629-BA25-EB600107F3F3}">
      <dgm:prSet/>
      <dgm:spPr/>
      <dgm:t>
        <a:bodyPr/>
        <a:lstStyle/>
        <a:p>
          <a:endParaRPr lang="ru-RU" sz="5400" b="1"/>
        </a:p>
      </dgm:t>
    </dgm:pt>
    <dgm:pt modelId="{735FFAF3-C88A-44C1-9546-6BB1D6481DAA}" type="sibTrans" cxnId="{9FBDDF88-63B3-4629-BA25-EB600107F3F3}">
      <dgm:prSet/>
      <dgm:spPr/>
      <dgm:t>
        <a:bodyPr/>
        <a:lstStyle/>
        <a:p>
          <a:endParaRPr lang="ru-RU" sz="5400" b="1"/>
        </a:p>
      </dgm:t>
    </dgm:pt>
    <dgm:pt modelId="{18AAE2C2-B2A8-43EE-9091-A971EC74A7D4}" type="pres">
      <dgm:prSet presAssocID="{DFF91C95-806A-4BE0-8EDD-80A2584E2E0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A6D44E-9C99-4CF6-943E-FBAA5B436A67}" type="pres">
      <dgm:prSet presAssocID="{115524BF-87A4-4172-B007-988F61C75C7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6F483E-BA98-48B8-B0A3-AED781F93B6A}" type="pres">
      <dgm:prSet presAssocID="{01214AB0-070B-4BBB-B9A5-1C1D7E717533}" presName="sibTrans" presStyleCnt="0"/>
      <dgm:spPr/>
    </dgm:pt>
    <dgm:pt modelId="{82BA3024-D38A-41B4-A1FD-BD77CF81E739}" type="pres">
      <dgm:prSet presAssocID="{58CCEEE4-7F12-449C-85CF-64A85E2A09B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544D9E-81E2-439C-AEC1-70927E953445}" type="pres">
      <dgm:prSet presAssocID="{655B4C56-C00A-4CF0-BE65-0CEA81975E03}" presName="sibTrans" presStyleCnt="0"/>
      <dgm:spPr/>
    </dgm:pt>
    <dgm:pt modelId="{6521ECA0-85FB-435F-B321-394523AE232A}" type="pres">
      <dgm:prSet presAssocID="{47C1181B-41A0-44EF-976E-39C18A205CB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1238E7-3652-4C0A-90DF-0C6EA13817C8}" type="pres">
      <dgm:prSet presAssocID="{AE2AFFAA-20D0-4729-8B4B-B202E6DE7EC0}" presName="sibTrans" presStyleCnt="0"/>
      <dgm:spPr/>
    </dgm:pt>
    <dgm:pt modelId="{A4277C7F-7196-4E42-91B1-8159AEB9026F}" type="pres">
      <dgm:prSet presAssocID="{D3A2BA4E-475C-4464-AA51-1484CDF9271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6B1EEC-AAAA-4D86-A478-750FD07F8D8E}" type="pres">
      <dgm:prSet presAssocID="{DAB7C0B4-6570-447F-B9FA-2C5247F4DFBB}" presName="sibTrans" presStyleCnt="0"/>
      <dgm:spPr/>
    </dgm:pt>
    <dgm:pt modelId="{AF54BD20-33A5-4314-90A2-7FC29386A76D}" type="pres">
      <dgm:prSet presAssocID="{A258C403-8625-4C7A-9F60-1A1389F96E4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58D794-B8F2-4F88-BC67-9B0492EA2313}" srcId="{DFF91C95-806A-4BE0-8EDD-80A2584E2E0E}" destId="{115524BF-87A4-4172-B007-988F61C75C70}" srcOrd="0" destOrd="0" parTransId="{C628D0D7-03D9-4B3A-BA20-220C1CE86E1A}" sibTransId="{01214AB0-070B-4BBB-B9A5-1C1D7E717533}"/>
    <dgm:cxn modelId="{3255D929-0756-4C21-87E3-11C6484BF27A}" type="presOf" srcId="{DFF91C95-806A-4BE0-8EDD-80A2584E2E0E}" destId="{18AAE2C2-B2A8-43EE-9091-A971EC74A7D4}" srcOrd="0" destOrd="0" presId="urn:microsoft.com/office/officeart/2005/8/layout/default#3"/>
    <dgm:cxn modelId="{1260267C-4B33-4095-8A85-47D8D91141F3}" type="presOf" srcId="{58CCEEE4-7F12-449C-85CF-64A85E2A09BF}" destId="{82BA3024-D38A-41B4-A1FD-BD77CF81E739}" srcOrd="0" destOrd="0" presId="urn:microsoft.com/office/officeart/2005/8/layout/default#3"/>
    <dgm:cxn modelId="{A662113D-CC35-4D1F-94C9-3ED7BB42D974}" type="presOf" srcId="{D3A2BA4E-475C-4464-AA51-1484CDF92715}" destId="{A4277C7F-7196-4E42-91B1-8159AEB9026F}" srcOrd="0" destOrd="0" presId="urn:microsoft.com/office/officeart/2005/8/layout/default#3"/>
    <dgm:cxn modelId="{B7505431-AF84-40FD-A3F1-3DE473F8F4BB}" type="presOf" srcId="{47C1181B-41A0-44EF-976E-39C18A205CBF}" destId="{6521ECA0-85FB-435F-B321-394523AE232A}" srcOrd="0" destOrd="0" presId="urn:microsoft.com/office/officeart/2005/8/layout/default#3"/>
    <dgm:cxn modelId="{4054516C-858C-45A0-A888-359A110D2E77}" type="presOf" srcId="{115524BF-87A4-4172-B007-988F61C75C70}" destId="{D2A6D44E-9C99-4CF6-943E-FBAA5B436A67}" srcOrd="0" destOrd="0" presId="urn:microsoft.com/office/officeart/2005/8/layout/default#3"/>
    <dgm:cxn modelId="{76F494A7-E9D2-454D-B077-2F6166A1097E}" srcId="{DFF91C95-806A-4BE0-8EDD-80A2584E2E0E}" destId="{47C1181B-41A0-44EF-976E-39C18A205CBF}" srcOrd="2" destOrd="0" parTransId="{7A75514D-368D-44DB-866C-897C5C138494}" sibTransId="{AE2AFFAA-20D0-4729-8B4B-B202E6DE7EC0}"/>
    <dgm:cxn modelId="{EB27E43E-5ED7-46A0-B364-A9C992EA85E7}" srcId="{DFF91C95-806A-4BE0-8EDD-80A2584E2E0E}" destId="{D3A2BA4E-475C-4464-AA51-1484CDF92715}" srcOrd="3" destOrd="0" parTransId="{B7BFF041-B4F1-47C3-8F6D-64D11E821E83}" sibTransId="{DAB7C0B4-6570-447F-B9FA-2C5247F4DFBB}"/>
    <dgm:cxn modelId="{9FBDDF88-63B3-4629-BA25-EB600107F3F3}" srcId="{DFF91C95-806A-4BE0-8EDD-80A2584E2E0E}" destId="{A258C403-8625-4C7A-9F60-1A1389F96E41}" srcOrd="4" destOrd="0" parTransId="{E6B5F944-1C72-48EE-AAEE-2CA3548B097A}" sibTransId="{735FFAF3-C88A-44C1-9546-6BB1D6481DAA}"/>
    <dgm:cxn modelId="{2214D55E-0EA4-4EEE-B7F0-37749AF87F92}" type="presOf" srcId="{A258C403-8625-4C7A-9F60-1A1389F96E41}" destId="{AF54BD20-33A5-4314-90A2-7FC29386A76D}" srcOrd="0" destOrd="0" presId="urn:microsoft.com/office/officeart/2005/8/layout/default#3"/>
    <dgm:cxn modelId="{99C4328D-302D-4B19-B660-F1A983ED0C06}" srcId="{DFF91C95-806A-4BE0-8EDD-80A2584E2E0E}" destId="{58CCEEE4-7F12-449C-85CF-64A85E2A09BF}" srcOrd="1" destOrd="0" parTransId="{F2B2586A-870E-48F0-8275-29EA95C57DDA}" sibTransId="{655B4C56-C00A-4CF0-BE65-0CEA81975E03}"/>
    <dgm:cxn modelId="{0761B32B-6804-413A-8D95-7CADA647926E}" type="presParOf" srcId="{18AAE2C2-B2A8-43EE-9091-A971EC74A7D4}" destId="{D2A6D44E-9C99-4CF6-943E-FBAA5B436A67}" srcOrd="0" destOrd="0" presId="urn:microsoft.com/office/officeart/2005/8/layout/default#3"/>
    <dgm:cxn modelId="{ED62128E-298E-4958-A6EE-E08223B381F1}" type="presParOf" srcId="{18AAE2C2-B2A8-43EE-9091-A971EC74A7D4}" destId="{996F483E-BA98-48B8-B0A3-AED781F93B6A}" srcOrd="1" destOrd="0" presId="urn:microsoft.com/office/officeart/2005/8/layout/default#3"/>
    <dgm:cxn modelId="{B6F3E767-D539-41C5-A6F2-5A9690B2A724}" type="presParOf" srcId="{18AAE2C2-B2A8-43EE-9091-A971EC74A7D4}" destId="{82BA3024-D38A-41B4-A1FD-BD77CF81E739}" srcOrd="2" destOrd="0" presId="urn:microsoft.com/office/officeart/2005/8/layout/default#3"/>
    <dgm:cxn modelId="{11954401-1792-415B-8AD6-4DBBA8E37CE0}" type="presParOf" srcId="{18AAE2C2-B2A8-43EE-9091-A971EC74A7D4}" destId="{BE544D9E-81E2-439C-AEC1-70927E953445}" srcOrd="3" destOrd="0" presId="urn:microsoft.com/office/officeart/2005/8/layout/default#3"/>
    <dgm:cxn modelId="{80133D8B-E0FF-4E36-8E60-71622F93AD90}" type="presParOf" srcId="{18AAE2C2-B2A8-43EE-9091-A971EC74A7D4}" destId="{6521ECA0-85FB-435F-B321-394523AE232A}" srcOrd="4" destOrd="0" presId="urn:microsoft.com/office/officeart/2005/8/layout/default#3"/>
    <dgm:cxn modelId="{FDBF12AE-B35E-4B69-942A-CCFD0A2E5846}" type="presParOf" srcId="{18AAE2C2-B2A8-43EE-9091-A971EC74A7D4}" destId="{491238E7-3652-4C0A-90DF-0C6EA13817C8}" srcOrd="5" destOrd="0" presId="urn:microsoft.com/office/officeart/2005/8/layout/default#3"/>
    <dgm:cxn modelId="{DE9B4C5B-CA76-4029-A5B4-04F1C0B7DABF}" type="presParOf" srcId="{18AAE2C2-B2A8-43EE-9091-A971EC74A7D4}" destId="{A4277C7F-7196-4E42-91B1-8159AEB9026F}" srcOrd="6" destOrd="0" presId="urn:microsoft.com/office/officeart/2005/8/layout/default#3"/>
    <dgm:cxn modelId="{73E30D1D-9143-4B0D-B504-33495E8CDD8F}" type="presParOf" srcId="{18AAE2C2-B2A8-43EE-9091-A971EC74A7D4}" destId="{4D6B1EEC-AAAA-4D86-A478-750FD07F8D8E}" srcOrd="7" destOrd="0" presId="urn:microsoft.com/office/officeart/2005/8/layout/default#3"/>
    <dgm:cxn modelId="{63BF17BA-0675-4053-AC7E-013AE41F7715}" type="presParOf" srcId="{18AAE2C2-B2A8-43EE-9091-A971EC74A7D4}" destId="{AF54BD20-33A5-4314-90A2-7FC29386A76D}" srcOrd="8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86227E-ADB1-40BD-8518-802CEBCF547B}" type="doc">
      <dgm:prSet loTypeId="urn:microsoft.com/office/officeart/2005/8/layout/default#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A705F5-E0C1-49DD-BB1A-0D5FFA754A1A}">
      <dgm:prSet phldrT="[Текст]" custT="1"/>
      <dgm:spPr/>
      <dgm:t>
        <a:bodyPr/>
        <a:lstStyle/>
        <a:p>
          <a:r>
            <a:rPr lang="en-US" sz="5400" b="1" dirty="0" smtClean="0"/>
            <a:t>N</a:t>
          </a:r>
          <a:r>
            <a:rPr lang="en-US" sz="5400" b="1" dirty="0" smtClean="0">
              <a:solidFill>
                <a:srgbClr val="FF0000"/>
              </a:solidFill>
            </a:rPr>
            <a:t>i</a:t>
          </a:r>
          <a:r>
            <a:rPr lang="en-US" sz="5400" b="1" dirty="0" smtClean="0"/>
            <a:t>ne</a:t>
          </a:r>
        </a:p>
        <a:p>
          <a:r>
            <a:rPr lang="en-US" sz="5400" b="1" dirty="0" smtClean="0"/>
            <a:t>f</a:t>
          </a:r>
          <a:r>
            <a:rPr lang="en-US" sz="5400" b="1" dirty="0" smtClean="0">
              <a:solidFill>
                <a:srgbClr val="FF0000"/>
              </a:solidFill>
            </a:rPr>
            <a:t>i</a:t>
          </a:r>
          <a:r>
            <a:rPr lang="en-US" sz="5400" b="1" dirty="0" smtClean="0"/>
            <a:t>ve</a:t>
          </a:r>
          <a:endParaRPr lang="ru-RU" sz="5400" b="1" dirty="0"/>
        </a:p>
      </dgm:t>
    </dgm:pt>
    <dgm:pt modelId="{67FFF76C-EDFD-4019-844A-AF5DD59D58F4}" type="parTrans" cxnId="{3E9D7634-20E1-417C-9C10-DEFC9416C843}">
      <dgm:prSet/>
      <dgm:spPr/>
      <dgm:t>
        <a:bodyPr/>
        <a:lstStyle/>
        <a:p>
          <a:endParaRPr lang="ru-RU"/>
        </a:p>
      </dgm:t>
    </dgm:pt>
    <dgm:pt modelId="{C49FC47A-B1C4-4F8A-B1EF-E4FD03150959}" type="sibTrans" cxnId="{3E9D7634-20E1-417C-9C10-DEFC9416C843}">
      <dgm:prSet/>
      <dgm:spPr/>
      <dgm:t>
        <a:bodyPr/>
        <a:lstStyle/>
        <a:p>
          <a:endParaRPr lang="ru-RU"/>
        </a:p>
      </dgm:t>
    </dgm:pt>
    <dgm:pt modelId="{EB389B30-4C8B-4830-B635-A4EA7FB64E27}">
      <dgm:prSet phldrT="[Текст]" custT="1"/>
      <dgm:spPr/>
      <dgm:t>
        <a:bodyPr/>
        <a:lstStyle/>
        <a:p>
          <a:r>
            <a:rPr lang="en-US" sz="5400" b="1" dirty="0" smtClean="0"/>
            <a:t>b</a:t>
          </a:r>
          <a:r>
            <a:rPr lang="en-US" sz="5400" b="1" dirty="0" smtClean="0">
              <a:solidFill>
                <a:srgbClr val="FF0000"/>
              </a:solidFill>
            </a:rPr>
            <a:t>i</a:t>
          </a:r>
          <a:r>
            <a:rPr lang="en-US" sz="5400" b="1" dirty="0" smtClean="0"/>
            <a:t>ke</a:t>
          </a:r>
        </a:p>
        <a:p>
          <a:r>
            <a:rPr lang="en-US" sz="5400" b="1" dirty="0" smtClean="0"/>
            <a:t>l</a:t>
          </a:r>
          <a:r>
            <a:rPr lang="en-US" sz="5400" b="1" dirty="0" smtClean="0">
              <a:solidFill>
                <a:srgbClr val="FF0000"/>
              </a:solidFill>
            </a:rPr>
            <a:t>i</a:t>
          </a:r>
          <a:r>
            <a:rPr lang="en-US" sz="5400" b="1" dirty="0" smtClean="0"/>
            <a:t>ke</a:t>
          </a:r>
          <a:endParaRPr lang="ru-RU" sz="5400" b="1" dirty="0"/>
        </a:p>
      </dgm:t>
    </dgm:pt>
    <dgm:pt modelId="{2FEFEBF1-D355-4DD3-B4CC-5A30C38DB58F}" type="parTrans" cxnId="{243CD43C-3575-48B6-920D-75320D5188D4}">
      <dgm:prSet/>
      <dgm:spPr/>
      <dgm:t>
        <a:bodyPr/>
        <a:lstStyle/>
        <a:p>
          <a:endParaRPr lang="ru-RU"/>
        </a:p>
      </dgm:t>
    </dgm:pt>
    <dgm:pt modelId="{990714B6-C801-4CAD-A9E9-1CE3F9476DE8}" type="sibTrans" cxnId="{243CD43C-3575-48B6-920D-75320D5188D4}">
      <dgm:prSet/>
      <dgm:spPr/>
      <dgm:t>
        <a:bodyPr/>
        <a:lstStyle/>
        <a:p>
          <a:endParaRPr lang="ru-RU"/>
        </a:p>
      </dgm:t>
    </dgm:pt>
    <dgm:pt modelId="{9E1DA3E2-49B6-4539-A827-64CBD3CE7A2A}">
      <dgm:prSet phldrT="[Текст]" custT="1"/>
      <dgm:spPr/>
      <dgm:t>
        <a:bodyPr/>
        <a:lstStyle/>
        <a:p>
          <a:r>
            <a:rPr lang="en-US" sz="5400" b="1" dirty="0" smtClean="0"/>
            <a:t>M</a:t>
          </a:r>
          <a:r>
            <a:rPr lang="en-US" sz="5400" b="1" dirty="0" smtClean="0">
              <a:solidFill>
                <a:srgbClr val="FF0000"/>
              </a:solidFill>
            </a:rPr>
            <a:t>i</a:t>
          </a:r>
          <a:r>
            <a:rPr lang="en-US" sz="5400" b="1" dirty="0" smtClean="0"/>
            <a:t>ke</a:t>
          </a:r>
        </a:p>
        <a:p>
          <a:r>
            <a:rPr lang="en-US" sz="5400" b="1" dirty="0" smtClean="0"/>
            <a:t>f</a:t>
          </a:r>
          <a:r>
            <a:rPr lang="en-US" sz="5400" b="1" dirty="0" smtClean="0">
              <a:solidFill>
                <a:srgbClr val="FF0000"/>
              </a:solidFill>
            </a:rPr>
            <a:t>i</a:t>
          </a:r>
          <a:r>
            <a:rPr lang="en-US" sz="5400" b="1" dirty="0" smtClean="0"/>
            <a:t>ne</a:t>
          </a:r>
          <a:endParaRPr lang="ru-RU" sz="5400" b="1" dirty="0"/>
        </a:p>
      </dgm:t>
    </dgm:pt>
    <dgm:pt modelId="{9CDEC182-B418-47B6-8638-07CC35EE6DAF}" type="parTrans" cxnId="{69B9A79A-7207-4C0C-BF84-0FA88E30A1B5}">
      <dgm:prSet/>
      <dgm:spPr/>
      <dgm:t>
        <a:bodyPr/>
        <a:lstStyle/>
        <a:p>
          <a:endParaRPr lang="ru-RU"/>
        </a:p>
      </dgm:t>
    </dgm:pt>
    <dgm:pt modelId="{50270564-FF56-4F35-BF4E-B41E76D0D55A}" type="sibTrans" cxnId="{69B9A79A-7207-4C0C-BF84-0FA88E30A1B5}">
      <dgm:prSet/>
      <dgm:spPr/>
      <dgm:t>
        <a:bodyPr/>
        <a:lstStyle/>
        <a:p>
          <a:endParaRPr lang="ru-RU"/>
        </a:p>
      </dgm:t>
    </dgm:pt>
    <dgm:pt modelId="{2598CE95-5198-46E9-AD0C-47F7C415867C}">
      <dgm:prSet phldrT="[Текст]" custT="1"/>
      <dgm:spPr/>
      <dgm:t>
        <a:bodyPr/>
        <a:lstStyle/>
        <a:p>
          <a:r>
            <a:rPr lang="en-US" sz="5400" b="1" dirty="0" smtClean="0"/>
            <a:t>l</a:t>
          </a:r>
          <a:r>
            <a:rPr lang="en-US" sz="5400" b="1" dirty="0" smtClean="0">
              <a:solidFill>
                <a:srgbClr val="FF0000"/>
              </a:solidFill>
            </a:rPr>
            <a:t>i</a:t>
          </a:r>
          <a:r>
            <a:rPr lang="en-US" sz="5400" b="1" dirty="0" smtClean="0"/>
            <a:t>ne</a:t>
          </a:r>
        </a:p>
        <a:p>
          <a:r>
            <a:rPr lang="en-US" sz="5400" b="1" dirty="0" smtClean="0"/>
            <a:t>r</a:t>
          </a:r>
          <a:r>
            <a:rPr lang="en-US" sz="5400" b="1" dirty="0" smtClean="0">
              <a:solidFill>
                <a:srgbClr val="FF0000"/>
              </a:solidFill>
            </a:rPr>
            <a:t>i</a:t>
          </a:r>
          <a:r>
            <a:rPr lang="en-US" sz="5400" b="1" dirty="0" smtClean="0"/>
            <a:t>ce</a:t>
          </a:r>
          <a:endParaRPr lang="ru-RU" sz="5400" b="1" dirty="0"/>
        </a:p>
      </dgm:t>
    </dgm:pt>
    <dgm:pt modelId="{4AF1B447-5219-4B66-A45D-1A20BC9F3387}" type="parTrans" cxnId="{8711BE0C-C766-446A-99BC-8F7ED7434B8A}">
      <dgm:prSet/>
      <dgm:spPr/>
      <dgm:t>
        <a:bodyPr/>
        <a:lstStyle/>
        <a:p>
          <a:endParaRPr lang="ru-RU"/>
        </a:p>
      </dgm:t>
    </dgm:pt>
    <dgm:pt modelId="{D4AD36D4-1B51-46FB-BADB-985926FE0740}" type="sibTrans" cxnId="{8711BE0C-C766-446A-99BC-8F7ED7434B8A}">
      <dgm:prSet/>
      <dgm:spPr/>
      <dgm:t>
        <a:bodyPr/>
        <a:lstStyle/>
        <a:p>
          <a:endParaRPr lang="ru-RU"/>
        </a:p>
      </dgm:t>
    </dgm:pt>
    <dgm:pt modelId="{58E0533D-E229-4703-9B4C-5A98C2744F29}">
      <dgm:prSet phldrT="[Текст]" custT="1"/>
      <dgm:spPr/>
      <dgm:t>
        <a:bodyPr/>
        <a:lstStyle/>
        <a:p>
          <a:r>
            <a:rPr lang="en-US" sz="5400" b="1" dirty="0" smtClean="0"/>
            <a:t>m</a:t>
          </a:r>
          <a:r>
            <a:rPr lang="en-US" sz="5400" b="1" dirty="0" smtClean="0">
              <a:solidFill>
                <a:srgbClr val="FF0000"/>
              </a:solidFill>
            </a:rPr>
            <a:t>i</a:t>
          </a:r>
          <a:r>
            <a:rPr lang="en-US" sz="5400" b="1" dirty="0" smtClean="0"/>
            <a:t>ce</a:t>
          </a:r>
        </a:p>
        <a:p>
          <a:r>
            <a:rPr lang="en-US" sz="5400" b="1" dirty="0" smtClean="0"/>
            <a:t>m</a:t>
          </a:r>
          <a:r>
            <a:rPr lang="en-US" sz="5400" b="1" dirty="0" smtClean="0">
              <a:solidFill>
                <a:srgbClr val="FF0000"/>
              </a:solidFill>
            </a:rPr>
            <a:t>i</a:t>
          </a:r>
          <a:r>
            <a:rPr lang="en-US" sz="5400" b="1" dirty="0" smtClean="0"/>
            <a:t>ne</a:t>
          </a:r>
          <a:endParaRPr lang="ru-RU" sz="5400" b="1" dirty="0"/>
        </a:p>
      </dgm:t>
    </dgm:pt>
    <dgm:pt modelId="{311A0AA4-E552-47F4-BD24-366E727B10F0}" type="parTrans" cxnId="{70798F69-7037-4411-B174-A8EAFD34E203}">
      <dgm:prSet/>
      <dgm:spPr/>
      <dgm:t>
        <a:bodyPr/>
        <a:lstStyle/>
        <a:p>
          <a:endParaRPr lang="ru-RU"/>
        </a:p>
      </dgm:t>
    </dgm:pt>
    <dgm:pt modelId="{CC9C5DE6-6319-4868-ADE9-0D237BEC9CE0}" type="sibTrans" cxnId="{70798F69-7037-4411-B174-A8EAFD34E203}">
      <dgm:prSet/>
      <dgm:spPr/>
      <dgm:t>
        <a:bodyPr/>
        <a:lstStyle/>
        <a:p>
          <a:endParaRPr lang="ru-RU"/>
        </a:p>
      </dgm:t>
    </dgm:pt>
    <dgm:pt modelId="{64E446EF-760F-4349-96CF-38FE60A5436B}" type="pres">
      <dgm:prSet presAssocID="{DA86227E-ADB1-40BD-8518-802CEBCF547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48C854-C7C6-40E6-9532-70077ABA9CA6}" type="pres">
      <dgm:prSet presAssocID="{7BA705F5-E0C1-49DD-BB1A-0D5FFA754A1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A1EFFB-2159-4486-94C5-C8B324B7F529}" type="pres">
      <dgm:prSet presAssocID="{C49FC47A-B1C4-4F8A-B1EF-E4FD03150959}" presName="sibTrans" presStyleCnt="0"/>
      <dgm:spPr/>
    </dgm:pt>
    <dgm:pt modelId="{F462C53A-CEB6-463E-B978-8765F9F9977D}" type="pres">
      <dgm:prSet presAssocID="{EB389B30-4C8B-4830-B635-A4EA7FB64E2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BAB91A-C4D1-4ACC-9124-0BDDDB565A2E}" type="pres">
      <dgm:prSet presAssocID="{990714B6-C801-4CAD-A9E9-1CE3F9476DE8}" presName="sibTrans" presStyleCnt="0"/>
      <dgm:spPr/>
    </dgm:pt>
    <dgm:pt modelId="{DCE06F2F-97DC-4B0B-8C2C-E07C87EF805F}" type="pres">
      <dgm:prSet presAssocID="{9E1DA3E2-49B6-4539-A827-64CBD3CE7A2A}" presName="node" presStyleLbl="node1" presStyleIdx="2" presStyleCnt="5" custLinFactNeighborX="-1251" custLinFactNeighborY="-20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86A10F-A9CC-4BC0-A638-19706374306F}" type="pres">
      <dgm:prSet presAssocID="{50270564-FF56-4F35-BF4E-B41E76D0D55A}" presName="sibTrans" presStyleCnt="0"/>
      <dgm:spPr/>
    </dgm:pt>
    <dgm:pt modelId="{ADEC8042-43C7-448E-A29C-82C93C4B2C2A}" type="pres">
      <dgm:prSet presAssocID="{2598CE95-5198-46E9-AD0C-47F7C415867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B1F9EB-0E87-4E8A-80B4-AB9F945A3A2E}" type="pres">
      <dgm:prSet presAssocID="{D4AD36D4-1B51-46FB-BADB-985926FE0740}" presName="sibTrans" presStyleCnt="0"/>
      <dgm:spPr/>
    </dgm:pt>
    <dgm:pt modelId="{19DD7F6D-AB5A-443B-891D-1910E6F069ED}" type="pres">
      <dgm:prSet presAssocID="{58E0533D-E229-4703-9B4C-5A98C2744F2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3CD43C-3575-48B6-920D-75320D5188D4}" srcId="{DA86227E-ADB1-40BD-8518-802CEBCF547B}" destId="{EB389B30-4C8B-4830-B635-A4EA7FB64E27}" srcOrd="1" destOrd="0" parTransId="{2FEFEBF1-D355-4DD3-B4CC-5A30C38DB58F}" sibTransId="{990714B6-C801-4CAD-A9E9-1CE3F9476DE8}"/>
    <dgm:cxn modelId="{70798F69-7037-4411-B174-A8EAFD34E203}" srcId="{DA86227E-ADB1-40BD-8518-802CEBCF547B}" destId="{58E0533D-E229-4703-9B4C-5A98C2744F29}" srcOrd="4" destOrd="0" parTransId="{311A0AA4-E552-47F4-BD24-366E727B10F0}" sibTransId="{CC9C5DE6-6319-4868-ADE9-0D237BEC9CE0}"/>
    <dgm:cxn modelId="{69B9A79A-7207-4C0C-BF84-0FA88E30A1B5}" srcId="{DA86227E-ADB1-40BD-8518-802CEBCF547B}" destId="{9E1DA3E2-49B6-4539-A827-64CBD3CE7A2A}" srcOrd="2" destOrd="0" parTransId="{9CDEC182-B418-47B6-8638-07CC35EE6DAF}" sibTransId="{50270564-FF56-4F35-BF4E-B41E76D0D55A}"/>
    <dgm:cxn modelId="{946AA4F5-B5C7-4F85-AC0E-6A0596825D86}" type="presOf" srcId="{EB389B30-4C8B-4830-B635-A4EA7FB64E27}" destId="{F462C53A-CEB6-463E-B978-8765F9F9977D}" srcOrd="0" destOrd="0" presId="urn:microsoft.com/office/officeart/2005/8/layout/default#2"/>
    <dgm:cxn modelId="{F77FD14E-1AFF-4609-87C8-A7F61F814163}" type="presOf" srcId="{58E0533D-E229-4703-9B4C-5A98C2744F29}" destId="{19DD7F6D-AB5A-443B-891D-1910E6F069ED}" srcOrd="0" destOrd="0" presId="urn:microsoft.com/office/officeart/2005/8/layout/default#2"/>
    <dgm:cxn modelId="{8711BE0C-C766-446A-99BC-8F7ED7434B8A}" srcId="{DA86227E-ADB1-40BD-8518-802CEBCF547B}" destId="{2598CE95-5198-46E9-AD0C-47F7C415867C}" srcOrd="3" destOrd="0" parTransId="{4AF1B447-5219-4B66-A45D-1A20BC9F3387}" sibTransId="{D4AD36D4-1B51-46FB-BADB-985926FE0740}"/>
    <dgm:cxn modelId="{AD2550DB-B789-46D2-BB37-FA4B80B28D49}" type="presOf" srcId="{9E1DA3E2-49B6-4539-A827-64CBD3CE7A2A}" destId="{DCE06F2F-97DC-4B0B-8C2C-E07C87EF805F}" srcOrd="0" destOrd="0" presId="urn:microsoft.com/office/officeart/2005/8/layout/default#2"/>
    <dgm:cxn modelId="{EFB8687F-2C1A-45F1-A70A-C2307F98E4B9}" type="presOf" srcId="{2598CE95-5198-46E9-AD0C-47F7C415867C}" destId="{ADEC8042-43C7-448E-A29C-82C93C4B2C2A}" srcOrd="0" destOrd="0" presId="urn:microsoft.com/office/officeart/2005/8/layout/default#2"/>
    <dgm:cxn modelId="{4EDEB6F3-8FA7-4D0E-A7FD-48460BF35AC7}" type="presOf" srcId="{DA86227E-ADB1-40BD-8518-802CEBCF547B}" destId="{64E446EF-760F-4349-96CF-38FE60A5436B}" srcOrd="0" destOrd="0" presId="urn:microsoft.com/office/officeart/2005/8/layout/default#2"/>
    <dgm:cxn modelId="{6841B4B2-8149-41D0-BCEF-50F8D0B38EC4}" type="presOf" srcId="{7BA705F5-E0C1-49DD-BB1A-0D5FFA754A1A}" destId="{FA48C854-C7C6-40E6-9532-70077ABA9CA6}" srcOrd="0" destOrd="0" presId="urn:microsoft.com/office/officeart/2005/8/layout/default#2"/>
    <dgm:cxn modelId="{3E9D7634-20E1-417C-9C10-DEFC9416C843}" srcId="{DA86227E-ADB1-40BD-8518-802CEBCF547B}" destId="{7BA705F5-E0C1-49DD-BB1A-0D5FFA754A1A}" srcOrd="0" destOrd="0" parTransId="{67FFF76C-EDFD-4019-844A-AF5DD59D58F4}" sibTransId="{C49FC47A-B1C4-4F8A-B1EF-E4FD03150959}"/>
    <dgm:cxn modelId="{EDC60C7B-DFB1-4873-A421-6056E75723C6}" type="presParOf" srcId="{64E446EF-760F-4349-96CF-38FE60A5436B}" destId="{FA48C854-C7C6-40E6-9532-70077ABA9CA6}" srcOrd="0" destOrd="0" presId="urn:microsoft.com/office/officeart/2005/8/layout/default#2"/>
    <dgm:cxn modelId="{77C7C58F-8726-4545-A297-7A2E53C13587}" type="presParOf" srcId="{64E446EF-760F-4349-96CF-38FE60A5436B}" destId="{7AA1EFFB-2159-4486-94C5-C8B324B7F529}" srcOrd="1" destOrd="0" presId="urn:microsoft.com/office/officeart/2005/8/layout/default#2"/>
    <dgm:cxn modelId="{3028A761-90B0-4CC3-8C44-2CC99DDC86FF}" type="presParOf" srcId="{64E446EF-760F-4349-96CF-38FE60A5436B}" destId="{F462C53A-CEB6-463E-B978-8765F9F9977D}" srcOrd="2" destOrd="0" presId="urn:microsoft.com/office/officeart/2005/8/layout/default#2"/>
    <dgm:cxn modelId="{9C78B62E-320F-4732-BD9D-EA727F9D3B0B}" type="presParOf" srcId="{64E446EF-760F-4349-96CF-38FE60A5436B}" destId="{1EBAB91A-C4D1-4ACC-9124-0BDDDB565A2E}" srcOrd="3" destOrd="0" presId="urn:microsoft.com/office/officeart/2005/8/layout/default#2"/>
    <dgm:cxn modelId="{3DF69E7D-3F9E-4F7A-98FE-1833E90EEE5E}" type="presParOf" srcId="{64E446EF-760F-4349-96CF-38FE60A5436B}" destId="{DCE06F2F-97DC-4B0B-8C2C-E07C87EF805F}" srcOrd="4" destOrd="0" presId="urn:microsoft.com/office/officeart/2005/8/layout/default#2"/>
    <dgm:cxn modelId="{11C229AA-8F43-463D-84E5-94E6046386FB}" type="presParOf" srcId="{64E446EF-760F-4349-96CF-38FE60A5436B}" destId="{0E86A10F-A9CC-4BC0-A638-19706374306F}" srcOrd="5" destOrd="0" presId="urn:microsoft.com/office/officeart/2005/8/layout/default#2"/>
    <dgm:cxn modelId="{8E341AE3-8D27-4A1B-89A5-D7FD1A93F73C}" type="presParOf" srcId="{64E446EF-760F-4349-96CF-38FE60A5436B}" destId="{ADEC8042-43C7-448E-A29C-82C93C4B2C2A}" srcOrd="6" destOrd="0" presId="urn:microsoft.com/office/officeart/2005/8/layout/default#2"/>
    <dgm:cxn modelId="{2811958E-4F79-405C-8D86-3E8417F017C3}" type="presParOf" srcId="{64E446EF-760F-4349-96CF-38FE60A5436B}" destId="{67B1F9EB-0E87-4E8A-80B4-AB9F945A3A2E}" srcOrd="7" destOrd="0" presId="urn:microsoft.com/office/officeart/2005/8/layout/default#2"/>
    <dgm:cxn modelId="{6FF436F3-A16C-4E33-9D0D-F88DFF1AACC6}" type="presParOf" srcId="{64E446EF-760F-4349-96CF-38FE60A5436B}" destId="{19DD7F6D-AB5A-443B-891D-1910E6F069ED}" srcOrd="8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553FE1-B523-4FBB-9251-02501B092A74}" type="doc">
      <dgm:prSet loTypeId="urn:microsoft.com/office/officeart/2005/8/layout/default#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ABB24D-0366-42E4-9C44-469F624BE261}">
      <dgm:prSet phldrT="[Текст]" custT="1"/>
      <dgm:spPr/>
      <dgm:t>
        <a:bodyPr/>
        <a:lstStyle/>
        <a:p>
          <a:r>
            <a:rPr lang="en-US" sz="5400" b="1" dirty="0" smtClean="0"/>
            <a:t>N</a:t>
          </a:r>
          <a:r>
            <a:rPr lang="en-US" sz="5400" b="1" dirty="0" smtClean="0">
              <a:solidFill>
                <a:srgbClr val="FF0000"/>
              </a:solidFill>
            </a:rPr>
            <a:t>o</a:t>
          </a:r>
        </a:p>
        <a:p>
          <a:r>
            <a:rPr lang="en-US" sz="5400" b="1" dirty="0" smtClean="0"/>
            <a:t>g</a:t>
          </a:r>
          <a:r>
            <a:rPr lang="en-US" sz="5400" b="1" dirty="0" smtClean="0">
              <a:solidFill>
                <a:srgbClr val="FF0000"/>
              </a:solidFill>
            </a:rPr>
            <a:t>o</a:t>
          </a:r>
          <a:endParaRPr lang="ru-RU" sz="5400" b="1" dirty="0">
            <a:solidFill>
              <a:srgbClr val="FF0000"/>
            </a:solidFill>
          </a:endParaRPr>
        </a:p>
      </dgm:t>
    </dgm:pt>
    <dgm:pt modelId="{B4474CD5-EEEF-49EC-97AC-3CC147E1C1DE}" type="parTrans" cxnId="{17555731-0814-4B06-88BF-00450C559A01}">
      <dgm:prSet/>
      <dgm:spPr/>
      <dgm:t>
        <a:bodyPr/>
        <a:lstStyle/>
        <a:p>
          <a:endParaRPr lang="ru-RU" sz="5400" b="1"/>
        </a:p>
      </dgm:t>
    </dgm:pt>
    <dgm:pt modelId="{A917B5FE-6E19-4ECE-99F3-B9D39D90C12E}" type="sibTrans" cxnId="{17555731-0814-4B06-88BF-00450C559A01}">
      <dgm:prSet/>
      <dgm:spPr/>
      <dgm:t>
        <a:bodyPr/>
        <a:lstStyle/>
        <a:p>
          <a:endParaRPr lang="ru-RU" sz="5400" b="1"/>
        </a:p>
      </dgm:t>
    </dgm:pt>
    <dgm:pt modelId="{0AB64183-808C-42A0-B631-1698A6E8CD75}">
      <dgm:prSet phldrT="[Текст]" custT="1"/>
      <dgm:spPr/>
      <dgm:t>
        <a:bodyPr/>
        <a:lstStyle/>
        <a:p>
          <a:r>
            <a:rPr lang="en-US" sz="5400" b="1" dirty="0" smtClean="0"/>
            <a:t>r</a:t>
          </a:r>
          <a:r>
            <a:rPr lang="en-US" sz="5400" b="1" dirty="0" smtClean="0">
              <a:solidFill>
                <a:srgbClr val="FF0000"/>
              </a:solidFill>
            </a:rPr>
            <a:t>o</a:t>
          </a:r>
          <a:r>
            <a:rPr lang="en-US" sz="5400" b="1" dirty="0" smtClean="0"/>
            <a:t>se</a:t>
          </a:r>
        </a:p>
        <a:p>
          <a:r>
            <a:rPr lang="en-US" sz="5400" b="1" dirty="0" smtClean="0"/>
            <a:t>n</a:t>
          </a:r>
          <a:r>
            <a:rPr lang="en-US" sz="5400" b="1" dirty="0" smtClean="0">
              <a:solidFill>
                <a:srgbClr val="FF0000"/>
              </a:solidFill>
            </a:rPr>
            <a:t>o</a:t>
          </a:r>
          <a:r>
            <a:rPr lang="en-US" sz="5400" b="1" dirty="0" smtClean="0"/>
            <a:t>se</a:t>
          </a:r>
          <a:endParaRPr lang="ru-RU" sz="5400" b="1" dirty="0"/>
        </a:p>
      </dgm:t>
    </dgm:pt>
    <dgm:pt modelId="{AB7CC56D-BDF5-42E1-92F1-76C3EE2C5A42}" type="parTrans" cxnId="{03DF93D0-9E17-4725-9A84-7D7814549192}">
      <dgm:prSet/>
      <dgm:spPr/>
      <dgm:t>
        <a:bodyPr/>
        <a:lstStyle/>
        <a:p>
          <a:endParaRPr lang="ru-RU" sz="5400" b="1"/>
        </a:p>
      </dgm:t>
    </dgm:pt>
    <dgm:pt modelId="{6C03A136-38A4-4B0B-A4F1-27CBE78A41F9}" type="sibTrans" cxnId="{03DF93D0-9E17-4725-9A84-7D7814549192}">
      <dgm:prSet/>
      <dgm:spPr/>
      <dgm:t>
        <a:bodyPr/>
        <a:lstStyle/>
        <a:p>
          <a:endParaRPr lang="ru-RU" sz="5400" b="1"/>
        </a:p>
      </dgm:t>
    </dgm:pt>
    <dgm:pt modelId="{24C6A8BE-D629-47FE-AC5F-558AD1C7F3C7}">
      <dgm:prSet phldrT="[Текст]" custT="1"/>
      <dgm:spPr/>
      <dgm:t>
        <a:bodyPr/>
        <a:lstStyle/>
        <a:p>
          <a:r>
            <a:rPr lang="en-US" sz="5400" b="1" dirty="0" smtClean="0"/>
            <a:t>h</a:t>
          </a:r>
          <a:r>
            <a:rPr lang="en-US" sz="5400" b="1" dirty="0" smtClean="0">
              <a:solidFill>
                <a:srgbClr val="FF0000"/>
              </a:solidFill>
            </a:rPr>
            <a:t>o</a:t>
          </a:r>
          <a:r>
            <a:rPr lang="en-US" sz="5400" b="1" dirty="0" smtClean="0"/>
            <a:t>me</a:t>
          </a:r>
        </a:p>
        <a:p>
          <a:r>
            <a:rPr lang="en-US" sz="5400" b="1" dirty="0" smtClean="0"/>
            <a:t>n</a:t>
          </a:r>
          <a:r>
            <a:rPr lang="en-US" sz="5400" b="1" dirty="0" smtClean="0">
              <a:solidFill>
                <a:srgbClr val="FF0000"/>
              </a:solidFill>
            </a:rPr>
            <a:t>o</a:t>
          </a:r>
          <a:r>
            <a:rPr lang="en-US" sz="5400" b="1" dirty="0" smtClean="0"/>
            <a:t>te</a:t>
          </a:r>
          <a:endParaRPr lang="ru-RU" sz="5400" b="1" dirty="0"/>
        </a:p>
      </dgm:t>
    </dgm:pt>
    <dgm:pt modelId="{2AEB4EF8-2628-444F-B029-4A85B2C13593}" type="parTrans" cxnId="{A292C89A-3D23-4122-945D-2CB0537254C5}">
      <dgm:prSet/>
      <dgm:spPr/>
      <dgm:t>
        <a:bodyPr/>
        <a:lstStyle/>
        <a:p>
          <a:endParaRPr lang="ru-RU" sz="5400" b="1"/>
        </a:p>
      </dgm:t>
    </dgm:pt>
    <dgm:pt modelId="{FBE35629-C06D-4AFC-B88D-0CF5DD26F38E}" type="sibTrans" cxnId="{A292C89A-3D23-4122-945D-2CB0537254C5}">
      <dgm:prSet/>
      <dgm:spPr/>
      <dgm:t>
        <a:bodyPr/>
        <a:lstStyle/>
        <a:p>
          <a:endParaRPr lang="ru-RU" sz="5400" b="1"/>
        </a:p>
      </dgm:t>
    </dgm:pt>
    <dgm:pt modelId="{E2C91FB0-8C8F-449E-808B-B5FBA65D7881}">
      <dgm:prSet phldrT="[Текст]" custT="1"/>
      <dgm:spPr/>
      <dgm:t>
        <a:bodyPr/>
        <a:lstStyle/>
        <a:p>
          <a:r>
            <a:rPr lang="en-US" sz="5400" b="1" dirty="0" smtClean="0"/>
            <a:t>Al</a:t>
          </a:r>
          <a:r>
            <a:rPr lang="en-US" sz="5400" b="1" dirty="0" smtClean="0">
              <a:solidFill>
                <a:srgbClr val="FF0000"/>
              </a:solidFill>
            </a:rPr>
            <a:t>o</a:t>
          </a:r>
          <a:r>
            <a:rPr lang="en-US" sz="5400" b="1" dirty="0" smtClean="0"/>
            <a:t>ne</a:t>
          </a:r>
        </a:p>
        <a:p>
          <a:r>
            <a:rPr lang="en-US" sz="5400" b="1" dirty="0" smtClean="0"/>
            <a:t>st</a:t>
          </a:r>
          <a:r>
            <a:rPr lang="en-US" sz="5400" b="1" dirty="0" smtClean="0">
              <a:solidFill>
                <a:srgbClr val="FF0000"/>
              </a:solidFill>
            </a:rPr>
            <a:t>o</a:t>
          </a:r>
          <a:r>
            <a:rPr lang="en-US" sz="5400" b="1" dirty="0" smtClean="0"/>
            <a:t>ne</a:t>
          </a:r>
          <a:endParaRPr lang="ru-RU" sz="5400" b="1" dirty="0"/>
        </a:p>
      </dgm:t>
    </dgm:pt>
    <dgm:pt modelId="{B2765AE5-892F-4586-843F-5CC71BA7F56F}" type="parTrans" cxnId="{E4D319CD-2609-4A6D-A38A-B189C32344B4}">
      <dgm:prSet/>
      <dgm:spPr/>
      <dgm:t>
        <a:bodyPr/>
        <a:lstStyle/>
        <a:p>
          <a:endParaRPr lang="ru-RU" sz="5400" b="1"/>
        </a:p>
      </dgm:t>
    </dgm:pt>
    <dgm:pt modelId="{9D9B2A9D-21B1-464F-9860-AEFA3EC278B5}" type="sibTrans" cxnId="{E4D319CD-2609-4A6D-A38A-B189C32344B4}">
      <dgm:prSet/>
      <dgm:spPr/>
      <dgm:t>
        <a:bodyPr/>
        <a:lstStyle/>
        <a:p>
          <a:endParaRPr lang="ru-RU" sz="5400" b="1"/>
        </a:p>
      </dgm:t>
    </dgm:pt>
    <dgm:pt modelId="{794660D6-725D-422F-87B4-9C736280B3A0}">
      <dgm:prSet phldrT="[Текст]" custT="1"/>
      <dgm:spPr/>
      <dgm:t>
        <a:bodyPr/>
        <a:lstStyle/>
        <a:p>
          <a:r>
            <a:rPr lang="en-US" sz="5400" b="1" dirty="0" smtClean="0"/>
            <a:t>p</a:t>
          </a:r>
          <a:r>
            <a:rPr lang="en-US" sz="5400" b="1" dirty="0" smtClean="0">
              <a:solidFill>
                <a:srgbClr val="FF0000"/>
              </a:solidFill>
            </a:rPr>
            <a:t>o</a:t>
          </a:r>
          <a:r>
            <a:rPr lang="en-US" sz="5400" b="1" dirty="0" smtClean="0"/>
            <a:t>ny</a:t>
          </a:r>
        </a:p>
        <a:p>
          <a:r>
            <a:rPr lang="en-US" sz="5400" b="1" dirty="0" smtClean="0"/>
            <a:t>s</a:t>
          </a:r>
          <a:r>
            <a:rPr lang="en-US" sz="5400" b="1" dirty="0" smtClean="0">
              <a:solidFill>
                <a:srgbClr val="FF0000"/>
              </a:solidFill>
            </a:rPr>
            <a:t>o</a:t>
          </a:r>
          <a:endParaRPr lang="ru-RU" sz="5400" b="1" dirty="0">
            <a:solidFill>
              <a:srgbClr val="FF0000"/>
            </a:solidFill>
          </a:endParaRPr>
        </a:p>
      </dgm:t>
    </dgm:pt>
    <dgm:pt modelId="{D20B7F5C-860E-48C7-8A06-9880A3234103}" type="parTrans" cxnId="{0BC565A4-0745-49E1-941F-031B966E2E77}">
      <dgm:prSet/>
      <dgm:spPr/>
      <dgm:t>
        <a:bodyPr/>
        <a:lstStyle/>
        <a:p>
          <a:endParaRPr lang="ru-RU" sz="5400" b="1"/>
        </a:p>
      </dgm:t>
    </dgm:pt>
    <dgm:pt modelId="{A9178F40-2D26-4AF2-B0E1-EB252B754872}" type="sibTrans" cxnId="{0BC565A4-0745-49E1-941F-031B966E2E77}">
      <dgm:prSet/>
      <dgm:spPr/>
      <dgm:t>
        <a:bodyPr/>
        <a:lstStyle/>
        <a:p>
          <a:endParaRPr lang="ru-RU" sz="5400" b="1"/>
        </a:p>
      </dgm:t>
    </dgm:pt>
    <dgm:pt modelId="{DBCCCA5D-0288-462F-83B2-0E755DEF6FA8}" type="pres">
      <dgm:prSet presAssocID="{57553FE1-B523-4FBB-9251-02501B092A7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53DF3A-249C-4E1D-BB44-13985161A8CF}" type="pres">
      <dgm:prSet presAssocID="{81ABB24D-0366-42E4-9C44-469F624BE26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E611D7-59C6-4F1E-9F40-27EEE385C95F}" type="pres">
      <dgm:prSet presAssocID="{A917B5FE-6E19-4ECE-99F3-B9D39D90C12E}" presName="sibTrans" presStyleCnt="0"/>
      <dgm:spPr/>
    </dgm:pt>
    <dgm:pt modelId="{85702E8B-C141-409E-B416-F3CBB0C2543C}" type="pres">
      <dgm:prSet presAssocID="{0AB64183-808C-42A0-B631-1698A6E8CD7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596948-517B-4B8E-A80D-640A0A3921DE}" type="pres">
      <dgm:prSet presAssocID="{6C03A136-38A4-4B0B-A4F1-27CBE78A41F9}" presName="sibTrans" presStyleCnt="0"/>
      <dgm:spPr/>
    </dgm:pt>
    <dgm:pt modelId="{1A91F4F4-D452-488B-871E-B976653B6007}" type="pres">
      <dgm:prSet presAssocID="{24C6A8BE-D629-47FE-AC5F-558AD1C7F3C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27B24E-3E13-4056-A642-55ADD3F2167F}" type="pres">
      <dgm:prSet presAssocID="{FBE35629-C06D-4AFC-B88D-0CF5DD26F38E}" presName="sibTrans" presStyleCnt="0"/>
      <dgm:spPr/>
    </dgm:pt>
    <dgm:pt modelId="{7B4C87C3-FDC5-4378-9CDE-C5EC87980BB2}" type="pres">
      <dgm:prSet presAssocID="{E2C91FB0-8C8F-449E-808B-B5FBA65D788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69F89A-4FC4-4D64-913F-8396ADFA441F}" type="pres">
      <dgm:prSet presAssocID="{9D9B2A9D-21B1-464F-9860-AEFA3EC278B5}" presName="sibTrans" presStyleCnt="0"/>
      <dgm:spPr/>
    </dgm:pt>
    <dgm:pt modelId="{3B8AF288-7AC8-4697-A652-A6A10FB4AB96}" type="pres">
      <dgm:prSet presAssocID="{794660D6-725D-422F-87B4-9C736280B3A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DF93D0-9E17-4725-9A84-7D7814549192}" srcId="{57553FE1-B523-4FBB-9251-02501B092A74}" destId="{0AB64183-808C-42A0-B631-1698A6E8CD75}" srcOrd="1" destOrd="0" parTransId="{AB7CC56D-BDF5-42E1-92F1-76C3EE2C5A42}" sibTransId="{6C03A136-38A4-4B0B-A4F1-27CBE78A41F9}"/>
    <dgm:cxn modelId="{D07F05AC-CF37-41EE-9F41-29C80E65421C}" type="presOf" srcId="{0AB64183-808C-42A0-B631-1698A6E8CD75}" destId="{85702E8B-C141-409E-B416-F3CBB0C2543C}" srcOrd="0" destOrd="0" presId="urn:microsoft.com/office/officeart/2005/8/layout/default#4"/>
    <dgm:cxn modelId="{A292C89A-3D23-4122-945D-2CB0537254C5}" srcId="{57553FE1-B523-4FBB-9251-02501B092A74}" destId="{24C6A8BE-D629-47FE-AC5F-558AD1C7F3C7}" srcOrd="2" destOrd="0" parTransId="{2AEB4EF8-2628-444F-B029-4A85B2C13593}" sibTransId="{FBE35629-C06D-4AFC-B88D-0CF5DD26F38E}"/>
    <dgm:cxn modelId="{0BC565A4-0745-49E1-941F-031B966E2E77}" srcId="{57553FE1-B523-4FBB-9251-02501B092A74}" destId="{794660D6-725D-422F-87B4-9C736280B3A0}" srcOrd="4" destOrd="0" parTransId="{D20B7F5C-860E-48C7-8A06-9880A3234103}" sibTransId="{A9178F40-2D26-4AF2-B0E1-EB252B754872}"/>
    <dgm:cxn modelId="{E4D319CD-2609-4A6D-A38A-B189C32344B4}" srcId="{57553FE1-B523-4FBB-9251-02501B092A74}" destId="{E2C91FB0-8C8F-449E-808B-B5FBA65D7881}" srcOrd="3" destOrd="0" parTransId="{B2765AE5-892F-4586-843F-5CC71BA7F56F}" sibTransId="{9D9B2A9D-21B1-464F-9860-AEFA3EC278B5}"/>
    <dgm:cxn modelId="{E36468EC-B0F9-4FC3-972C-6D240BAECCA5}" type="presOf" srcId="{57553FE1-B523-4FBB-9251-02501B092A74}" destId="{DBCCCA5D-0288-462F-83B2-0E755DEF6FA8}" srcOrd="0" destOrd="0" presId="urn:microsoft.com/office/officeart/2005/8/layout/default#4"/>
    <dgm:cxn modelId="{CAB7F2D2-F23E-4883-B30F-B63E645EBBAE}" type="presOf" srcId="{E2C91FB0-8C8F-449E-808B-B5FBA65D7881}" destId="{7B4C87C3-FDC5-4378-9CDE-C5EC87980BB2}" srcOrd="0" destOrd="0" presId="urn:microsoft.com/office/officeart/2005/8/layout/default#4"/>
    <dgm:cxn modelId="{A601CF33-BE87-4EE1-A3D8-DEE334B71097}" type="presOf" srcId="{794660D6-725D-422F-87B4-9C736280B3A0}" destId="{3B8AF288-7AC8-4697-A652-A6A10FB4AB96}" srcOrd="0" destOrd="0" presId="urn:microsoft.com/office/officeart/2005/8/layout/default#4"/>
    <dgm:cxn modelId="{FF82C74D-76C0-41FB-A211-70EC376D57FD}" type="presOf" srcId="{81ABB24D-0366-42E4-9C44-469F624BE261}" destId="{AE53DF3A-249C-4E1D-BB44-13985161A8CF}" srcOrd="0" destOrd="0" presId="urn:microsoft.com/office/officeart/2005/8/layout/default#4"/>
    <dgm:cxn modelId="{17555731-0814-4B06-88BF-00450C559A01}" srcId="{57553FE1-B523-4FBB-9251-02501B092A74}" destId="{81ABB24D-0366-42E4-9C44-469F624BE261}" srcOrd="0" destOrd="0" parTransId="{B4474CD5-EEEF-49EC-97AC-3CC147E1C1DE}" sibTransId="{A917B5FE-6E19-4ECE-99F3-B9D39D90C12E}"/>
    <dgm:cxn modelId="{3132653E-52F2-45A9-950A-ED3E43D55D9B}" type="presOf" srcId="{24C6A8BE-D629-47FE-AC5F-558AD1C7F3C7}" destId="{1A91F4F4-D452-488B-871E-B976653B6007}" srcOrd="0" destOrd="0" presId="urn:microsoft.com/office/officeart/2005/8/layout/default#4"/>
    <dgm:cxn modelId="{55CDF8B8-6FC9-46F5-9721-D6B141FACD29}" type="presParOf" srcId="{DBCCCA5D-0288-462F-83B2-0E755DEF6FA8}" destId="{AE53DF3A-249C-4E1D-BB44-13985161A8CF}" srcOrd="0" destOrd="0" presId="urn:microsoft.com/office/officeart/2005/8/layout/default#4"/>
    <dgm:cxn modelId="{011A8C45-9CB5-486E-B284-AE4342413D37}" type="presParOf" srcId="{DBCCCA5D-0288-462F-83B2-0E755DEF6FA8}" destId="{7FE611D7-59C6-4F1E-9F40-27EEE385C95F}" srcOrd="1" destOrd="0" presId="urn:microsoft.com/office/officeart/2005/8/layout/default#4"/>
    <dgm:cxn modelId="{E4E90807-73FD-457F-BE87-CEB8EEB97E7D}" type="presParOf" srcId="{DBCCCA5D-0288-462F-83B2-0E755DEF6FA8}" destId="{85702E8B-C141-409E-B416-F3CBB0C2543C}" srcOrd="2" destOrd="0" presId="urn:microsoft.com/office/officeart/2005/8/layout/default#4"/>
    <dgm:cxn modelId="{F3DF8341-AC3D-4814-A564-75BC0C28E15B}" type="presParOf" srcId="{DBCCCA5D-0288-462F-83B2-0E755DEF6FA8}" destId="{91596948-517B-4B8E-A80D-640A0A3921DE}" srcOrd="3" destOrd="0" presId="urn:microsoft.com/office/officeart/2005/8/layout/default#4"/>
    <dgm:cxn modelId="{7A5742C9-D4F2-4C2B-AA66-05A579671DB9}" type="presParOf" srcId="{DBCCCA5D-0288-462F-83B2-0E755DEF6FA8}" destId="{1A91F4F4-D452-488B-871E-B976653B6007}" srcOrd="4" destOrd="0" presId="urn:microsoft.com/office/officeart/2005/8/layout/default#4"/>
    <dgm:cxn modelId="{261F56F8-AC45-4676-A041-699538BFB823}" type="presParOf" srcId="{DBCCCA5D-0288-462F-83B2-0E755DEF6FA8}" destId="{0827B24E-3E13-4056-A642-55ADD3F2167F}" srcOrd="5" destOrd="0" presId="urn:microsoft.com/office/officeart/2005/8/layout/default#4"/>
    <dgm:cxn modelId="{FBE6467F-874B-4A88-8F97-1249B8D9FDC1}" type="presParOf" srcId="{DBCCCA5D-0288-462F-83B2-0E755DEF6FA8}" destId="{7B4C87C3-FDC5-4378-9CDE-C5EC87980BB2}" srcOrd="6" destOrd="0" presId="urn:microsoft.com/office/officeart/2005/8/layout/default#4"/>
    <dgm:cxn modelId="{4DD160D1-281C-4FA4-B403-AF8E0ED8672C}" type="presParOf" srcId="{DBCCCA5D-0288-462F-83B2-0E755DEF6FA8}" destId="{F869F89A-4FC4-4D64-913F-8396ADFA441F}" srcOrd="7" destOrd="0" presId="urn:microsoft.com/office/officeart/2005/8/layout/default#4"/>
    <dgm:cxn modelId="{8BB488AD-AD5C-4470-AA7B-8B9A5A542118}" type="presParOf" srcId="{DBCCCA5D-0288-462F-83B2-0E755DEF6FA8}" destId="{3B8AF288-7AC8-4697-A652-A6A10FB4AB96}" srcOrd="8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885F5F6-63BE-44BF-8BCB-C0D99EEAA800}" type="doc">
      <dgm:prSet loTypeId="urn:microsoft.com/office/officeart/2005/8/layout/default#7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BEE37F-53E6-4B58-BC5C-68782198837D}">
      <dgm:prSet phldrT="[Текст]"/>
      <dgm:spPr/>
      <dgm:t>
        <a:bodyPr/>
        <a:lstStyle/>
        <a:p>
          <a:r>
            <a:rPr lang="en-US" b="1" dirty="0" smtClean="0"/>
            <a:t>P</a:t>
          </a:r>
          <a:r>
            <a:rPr lang="en-US" b="1" dirty="0" smtClean="0">
              <a:solidFill>
                <a:srgbClr val="FF0000"/>
              </a:solidFill>
            </a:rPr>
            <a:t>u</a:t>
          </a:r>
          <a:r>
            <a:rPr lang="en-US" b="1" dirty="0" smtClean="0"/>
            <a:t>pil</a:t>
          </a:r>
        </a:p>
        <a:p>
          <a:r>
            <a:rPr lang="en-US" b="1" dirty="0" smtClean="0"/>
            <a:t>st</a:t>
          </a:r>
          <a:r>
            <a:rPr lang="en-US" b="1" dirty="0" smtClean="0">
              <a:solidFill>
                <a:srgbClr val="FF0000"/>
              </a:solidFill>
            </a:rPr>
            <a:t>u</a:t>
          </a:r>
          <a:r>
            <a:rPr lang="en-US" b="1" dirty="0" smtClean="0"/>
            <a:t>dent</a:t>
          </a:r>
          <a:endParaRPr lang="ru-RU" b="1" dirty="0"/>
        </a:p>
      </dgm:t>
    </dgm:pt>
    <dgm:pt modelId="{D71B16CC-5639-4474-A9E9-15A99A16C091}" type="parTrans" cxnId="{69C35E04-2BD9-4353-AB41-E499F23B7B61}">
      <dgm:prSet/>
      <dgm:spPr/>
      <dgm:t>
        <a:bodyPr/>
        <a:lstStyle/>
        <a:p>
          <a:endParaRPr lang="ru-RU"/>
        </a:p>
      </dgm:t>
    </dgm:pt>
    <dgm:pt modelId="{020F59BC-CD7F-430C-B92C-FC3900DFD839}" type="sibTrans" cxnId="{69C35E04-2BD9-4353-AB41-E499F23B7B61}">
      <dgm:prSet/>
      <dgm:spPr/>
      <dgm:t>
        <a:bodyPr/>
        <a:lstStyle/>
        <a:p>
          <a:endParaRPr lang="ru-RU"/>
        </a:p>
      </dgm:t>
    </dgm:pt>
    <dgm:pt modelId="{6FC8A016-4AF5-4C86-9418-677E69A8A78B}">
      <dgm:prSet phldrT="[Текст]"/>
      <dgm:spPr/>
      <dgm:t>
        <a:bodyPr/>
        <a:lstStyle/>
        <a:p>
          <a:r>
            <a:rPr lang="en-US" b="1" dirty="0" smtClean="0"/>
            <a:t>t</a:t>
          </a:r>
          <a:r>
            <a:rPr lang="en-US" b="1" dirty="0" smtClean="0">
              <a:solidFill>
                <a:srgbClr val="FF0000"/>
              </a:solidFill>
            </a:rPr>
            <a:t>u</a:t>
          </a:r>
          <a:r>
            <a:rPr lang="en-US" b="1" dirty="0" smtClean="0"/>
            <a:t>be</a:t>
          </a:r>
        </a:p>
        <a:p>
          <a:r>
            <a:rPr lang="en-US" b="1" dirty="0" smtClean="0"/>
            <a:t>c</a:t>
          </a:r>
          <a:r>
            <a:rPr lang="en-US" b="1" dirty="0" smtClean="0">
              <a:solidFill>
                <a:srgbClr val="FF0000"/>
              </a:solidFill>
            </a:rPr>
            <a:t>u</a:t>
          </a:r>
          <a:r>
            <a:rPr lang="en-US" b="1" dirty="0" smtClean="0"/>
            <a:t>be</a:t>
          </a:r>
          <a:endParaRPr lang="ru-RU" b="1" dirty="0"/>
        </a:p>
      </dgm:t>
    </dgm:pt>
    <dgm:pt modelId="{3DB11564-3A7E-4CC1-894D-37A6866EF7E9}" type="parTrans" cxnId="{9D55D43C-469B-424A-9E7E-7465F03BBB4C}">
      <dgm:prSet/>
      <dgm:spPr/>
      <dgm:t>
        <a:bodyPr/>
        <a:lstStyle/>
        <a:p>
          <a:endParaRPr lang="ru-RU"/>
        </a:p>
      </dgm:t>
    </dgm:pt>
    <dgm:pt modelId="{B22EF4AB-8BB0-47C3-9716-76D4775B8B57}" type="sibTrans" cxnId="{9D55D43C-469B-424A-9E7E-7465F03BBB4C}">
      <dgm:prSet/>
      <dgm:spPr/>
      <dgm:t>
        <a:bodyPr/>
        <a:lstStyle/>
        <a:p>
          <a:endParaRPr lang="ru-RU"/>
        </a:p>
      </dgm:t>
    </dgm:pt>
    <dgm:pt modelId="{D8E75DBE-156B-4780-9FD0-379D1BB4E2DB}">
      <dgm:prSet phldrT="[Текст]"/>
      <dgm:spPr/>
      <dgm:t>
        <a:bodyPr/>
        <a:lstStyle/>
        <a:p>
          <a:r>
            <a:rPr lang="en-US" b="1" dirty="0" smtClean="0"/>
            <a:t>comp</a:t>
          </a:r>
          <a:r>
            <a:rPr lang="en-US" b="1" dirty="0" smtClean="0">
              <a:solidFill>
                <a:srgbClr val="FF0000"/>
              </a:solidFill>
            </a:rPr>
            <a:t>u</a:t>
          </a:r>
          <a:r>
            <a:rPr lang="en-US" b="1" dirty="0" smtClean="0"/>
            <a:t>ter</a:t>
          </a:r>
        </a:p>
        <a:p>
          <a:r>
            <a:rPr lang="en-US" b="1" dirty="0" smtClean="0">
              <a:solidFill>
                <a:srgbClr val="FF0000"/>
              </a:solidFill>
            </a:rPr>
            <a:t>u</a:t>
          </a:r>
          <a:r>
            <a:rPr lang="en-US" b="1" dirty="0" smtClean="0"/>
            <a:t>se</a:t>
          </a:r>
          <a:endParaRPr lang="ru-RU" b="1" dirty="0"/>
        </a:p>
      </dgm:t>
    </dgm:pt>
    <dgm:pt modelId="{ACD0CCAF-CBDA-4366-BF15-21B9786C2FD3}" type="parTrans" cxnId="{3D444BBB-6F35-43DA-AE16-D98B809DCDDD}">
      <dgm:prSet/>
      <dgm:spPr/>
      <dgm:t>
        <a:bodyPr/>
        <a:lstStyle/>
        <a:p>
          <a:endParaRPr lang="ru-RU"/>
        </a:p>
      </dgm:t>
    </dgm:pt>
    <dgm:pt modelId="{A5C9EF9A-1C37-4D71-8921-C494665A2016}" type="sibTrans" cxnId="{3D444BBB-6F35-43DA-AE16-D98B809DCDDD}">
      <dgm:prSet/>
      <dgm:spPr/>
      <dgm:t>
        <a:bodyPr/>
        <a:lstStyle/>
        <a:p>
          <a:endParaRPr lang="ru-RU"/>
        </a:p>
      </dgm:t>
    </dgm:pt>
    <dgm:pt modelId="{7383CF75-A3E9-4A41-B3FE-E80A48A1F576}" type="pres">
      <dgm:prSet presAssocID="{1885F5F6-63BE-44BF-8BCB-C0D99EEAA80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21FFD9-6544-4D29-B8C8-7793FC679591}" type="pres">
      <dgm:prSet presAssocID="{B2BEE37F-53E6-4B58-BC5C-68782198837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E6DD09-6521-4C5B-9ADA-58FBEBBBC55E}" type="pres">
      <dgm:prSet presAssocID="{020F59BC-CD7F-430C-B92C-FC3900DFD839}" presName="sibTrans" presStyleCnt="0"/>
      <dgm:spPr/>
    </dgm:pt>
    <dgm:pt modelId="{2987FC06-A349-4661-AF57-74081FE80B2F}" type="pres">
      <dgm:prSet presAssocID="{6FC8A016-4AF5-4C86-9418-677E69A8A78B}" presName="node" presStyleLbl="node1" presStyleIdx="1" presStyleCnt="3" custLinFactNeighborX="26" custLinFactNeighborY="-5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DEF522-52FA-454D-A055-72018595037C}" type="pres">
      <dgm:prSet presAssocID="{B22EF4AB-8BB0-47C3-9716-76D4775B8B57}" presName="sibTrans" presStyleCnt="0"/>
      <dgm:spPr/>
    </dgm:pt>
    <dgm:pt modelId="{E56027C6-26DE-4713-B37F-ADEE2BF3AE57}" type="pres">
      <dgm:prSet presAssocID="{D8E75DBE-156B-4780-9FD0-379D1BB4E2D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C35E04-2BD9-4353-AB41-E499F23B7B61}" srcId="{1885F5F6-63BE-44BF-8BCB-C0D99EEAA800}" destId="{B2BEE37F-53E6-4B58-BC5C-68782198837D}" srcOrd="0" destOrd="0" parTransId="{D71B16CC-5639-4474-A9E9-15A99A16C091}" sibTransId="{020F59BC-CD7F-430C-B92C-FC3900DFD839}"/>
    <dgm:cxn modelId="{0E59A940-5FC7-4C88-BFFC-881AB9AC1271}" type="presOf" srcId="{6FC8A016-4AF5-4C86-9418-677E69A8A78B}" destId="{2987FC06-A349-4661-AF57-74081FE80B2F}" srcOrd="0" destOrd="0" presId="urn:microsoft.com/office/officeart/2005/8/layout/default#7"/>
    <dgm:cxn modelId="{3D444BBB-6F35-43DA-AE16-D98B809DCDDD}" srcId="{1885F5F6-63BE-44BF-8BCB-C0D99EEAA800}" destId="{D8E75DBE-156B-4780-9FD0-379D1BB4E2DB}" srcOrd="2" destOrd="0" parTransId="{ACD0CCAF-CBDA-4366-BF15-21B9786C2FD3}" sibTransId="{A5C9EF9A-1C37-4D71-8921-C494665A2016}"/>
    <dgm:cxn modelId="{46B00FC0-787F-4E0D-A8FF-2A31CA7728F3}" type="presOf" srcId="{D8E75DBE-156B-4780-9FD0-379D1BB4E2DB}" destId="{E56027C6-26DE-4713-B37F-ADEE2BF3AE57}" srcOrd="0" destOrd="0" presId="urn:microsoft.com/office/officeart/2005/8/layout/default#7"/>
    <dgm:cxn modelId="{15D7F25D-D78E-4DDE-8D80-24CADD346AD4}" type="presOf" srcId="{1885F5F6-63BE-44BF-8BCB-C0D99EEAA800}" destId="{7383CF75-A3E9-4A41-B3FE-E80A48A1F576}" srcOrd="0" destOrd="0" presId="urn:microsoft.com/office/officeart/2005/8/layout/default#7"/>
    <dgm:cxn modelId="{9D55D43C-469B-424A-9E7E-7465F03BBB4C}" srcId="{1885F5F6-63BE-44BF-8BCB-C0D99EEAA800}" destId="{6FC8A016-4AF5-4C86-9418-677E69A8A78B}" srcOrd="1" destOrd="0" parTransId="{3DB11564-3A7E-4CC1-894D-37A6866EF7E9}" sibTransId="{B22EF4AB-8BB0-47C3-9716-76D4775B8B57}"/>
    <dgm:cxn modelId="{9F302BCA-2A61-4B0D-AD68-921364E14EE0}" type="presOf" srcId="{B2BEE37F-53E6-4B58-BC5C-68782198837D}" destId="{5121FFD9-6544-4D29-B8C8-7793FC679591}" srcOrd="0" destOrd="0" presId="urn:microsoft.com/office/officeart/2005/8/layout/default#7"/>
    <dgm:cxn modelId="{7AA8EFAD-13BF-49E9-8D17-F625681A34AA}" type="presParOf" srcId="{7383CF75-A3E9-4A41-B3FE-E80A48A1F576}" destId="{5121FFD9-6544-4D29-B8C8-7793FC679591}" srcOrd="0" destOrd="0" presId="urn:microsoft.com/office/officeart/2005/8/layout/default#7"/>
    <dgm:cxn modelId="{6DDE9295-ED0C-49A5-8644-12CD37A5CCBD}" type="presParOf" srcId="{7383CF75-A3E9-4A41-B3FE-E80A48A1F576}" destId="{1FE6DD09-6521-4C5B-9ADA-58FBEBBBC55E}" srcOrd="1" destOrd="0" presId="urn:microsoft.com/office/officeart/2005/8/layout/default#7"/>
    <dgm:cxn modelId="{BEF940B9-AE2B-4F66-A37F-9B751BB11FF0}" type="presParOf" srcId="{7383CF75-A3E9-4A41-B3FE-E80A48A1F576}" destId="{2987FC06-A349-4661-AF57-74081FE80B2F}" srcOrd="2" destOrd="0" presId="urn:microsoft.com/office/officeart/2005/8/layout/default#7"/>
    <dgm:cxn modelId="{EED4019C-F6A8-4EBD-AC5F-560A0FB16FA6}" type="presParOf" srcId="{7383CF75-A3E9-4A41-B3FE-E80A48A1F576}" destId="{FBDEF522-52FA-454D-A055-72018595037C}" srcOrd="3" destOrd="0" presId="urn:microsoft.com/office/officeart/2005/8/layout/default#7"/>
    <dgm:cxn modelId="{C6D2FE2A-A5B7-4C0B-A4C0-398EFBC7CAC8}" type="presParOf" srcId="{7383CF75-A3E9-4A41-B3FE-E80A48A1F576}" destId="{E56027C6-26DE-4713-B37F-ADEE2BF3AE57}" srcOrd="4" destOrd="0" presId="urn:microsoft.com/office/officeart/2005/8/layout/default#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6F2E40D-58A8-437E-BFAD-E25506295D59}" type="doc">
      <dgm:prSet loTypeId="urn:microsoft.com/office/officeart/2005/8/layout/default#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7F309F-E6A3-4172-8ED6-65EA1AB13670}">
      <dgm:prSet phldrT="[Текст]"/>
      <dgm:spPr/>
      <dgm:t>
        <a:bodyPr/>
        <a:lstStyle/>
        <a:p>
          <a:r>
            <a:rPr lang="en-US" b="1" dirty="0" smtClean="0"/>
            <a:t>M</a:t>
          </a:r>
          <a:r>
            <a:rPr lang="en-US" b="1" dirty="0" smtClean="0">
              <a:solidFill>
                <a:srgbClr val="FF0000"/>
              </a:solidFill>
            </a:rPr>
            <a:t>y</a:t>
          </a:r>
        </a:p>
        <a:p>
          <a:r>
            <a:rPr lang="en-US" b="1" dirty="0" smtClean="0"/>
            <a:t>cr</a:t>
          </a:r>
          <a:r>
            <a:rPr lang="en-US" b="1" dirty="0" smtClean="0">
              <a:solidFill>
                <a:srgbClr val="FF0000"/>
              </a:solidFill>
            </a:rPr>
            <a:t>y</a:t>
          </a:r>
          <a:endParaRPr lang="ru-RU" b="1" dirty="0">
            <a:solidFill>
              <a:srgbClr val="FF0000"/>
            </a:solidFill>
          </a:endParaRPr>
        </a:p>
      </dgm:t>
    </dgm:pt>
    <dgm:pt modelId="{0BFA2ED3-5BD4-4157-AA5F-57C664B7378D}" type="parTrans" cxnId="{E962EFD2-6C0F-47B5-9D39-6BF00759C3F7}">
      <dgm:prSet/>
      <dgm:spPr/>
      <dgm:t>
        <a:bodyPr/>
        <a:lstStyle/>
        <a:p>
          <a:endParaRPr lang="ru-RU"/>
        </a:p>
      </dgm:t>
    </dgm:pt>
    <dgm:pt modelId="{40B4CA86-6AEE-4215-A95B-E1353EF31CFF}" type="sibTrans" cxnId="{E962EFD2-6C0F-47B5-9D39-6BF00759C3F7}">
      <dgm:prSet/>
      <dgm:spPr/>
      <dgm:t>
        <a:bodyPr/>
        <a:lstStyle/>
        <a:p>
          <a:endParaRPr lang="ru-RU"/>
        </a:p>
      </dgm:t>
    </dgm:pt>
    <dgm:pt modelId="{6C2CAC28-40E8-4C9E-BA14-FE63FF3B9B7C}">
      <dgm:prSet phldrT="[Текст]" custT="1"/>
      <dgm:spPr/>
      <dgm:t>
        <a:bodyPr/>
        <a:lstStyle/>
        <a:p>
          <a:r>
            <a:rPr lang="en-US" sz="5400" b="1" dirty="0" smtClean="0"/>
            <a:t>wh</a:t>
          </a:r>
          <a:r>
            <a:rPr lang="en-US" sz="5400" b="1" dirty="0" smtClean="0">
              <a:solidFill>
                <a:srgbClr val="FF0000"/>
              </a:solidFill>
            </a:rPr>
            <a:t>y</a:t>
          </a:r>
          <a:endParaRPr lang="ru-RU" sz="5400" b="1" dirty="0">
            <a:solidFill>
              <a:srgbClr val="FF0000"/>
            </a:solidFill>
          </a:endParaRPr>
        </a:p>
      </dgm:t>
    </dgm:pt>
    <dgm:pt modelId="{300648DE-088B-4436-86B2-EB970F6ABA61}" type="parTrans" cxnId="{8253F1CB-37DD-41D2-BEC0-9CB7596D0862}">
      <dgm:prSet/>
      <dgm:spPr/>
      <dgm:t>
        <a:bodyPr/>
        <a:lstStyle/>
        <a:p>
          <a:endParaRPr lang="ru-RU"/>
        </a:p>
      </dgm:t>
    </dgm:pt>
    <dgm:pt modelId="{E7C3E73F-84C9-4337-835F-AFE10369772B}" type="sibTrans" cxnId="{8253F1CB-37DD-41D2-BEC0-9CB7596D0862}">
      <dgm:prSet/>
      <dgm:spPr/>
      <dgm:t>
        <a:bodyPr/>
        <a:lstStyle/>
        <a:p>
          <a:endParaRPr lang="ru-RU"/>
        </a:p>
      </dgm:t>
    </dgm:pt>
    <dgm:pt modelId="{AB01A613-5B84-4554-A3DB-EF5391743491}">
      <dgm:prSet/>
      <dgm:spPr/>
      <dgm:t>
        <a:bodyPr/>
        <a:lstStyle/>
        <a:p>
          <a:r>
            <a:rPr lang="en-US" b="1" dirty="0" smtClean="0"/>
            <a:t>dr</a:t>
          </a:r>
          <a:r>
            <a:rPr lang="en-US" b="1" dirty="0" smtClean="0">
              <a:solidFill>
                <a:srgbClr val="FF0000"/>
              </a:solidFill>
            </a:rPr>
            <a:t>y</a:t>
          </a:r>
        </a:p>
        <a:p>
          <a:r>
            <a:rPr lang="en-US" b="1" dirty="0" smtClean="0"/>
            <a:t>fl</a:t>
          </a:r>
          <a:r>
            <a:rPr lang="en-US" b="1" dirty="0" smtClean="0">
              <a:solidFill>
                <a:srgbClr val="FF0000"/>
              </a:solidFill>
            </a:rPr>
            <a:t>y</a:t>
          </a:r>
          <a:endParaRPr lang="ru-RU" b="1" dirty="0" smtClean="0">
            <a:solidFill>
              <a:srgbClr val="FF0000"/>
            </a:solidFill>
          </a:endParaRPr>
        </a:p>
      </dgm:t>
    </dgm:pt>
    <dgm:pt modelId="{41C033D8-1C8D-4A52-8C2B-241AAB477494}" type="parTrans" cxnId="{F2CCDC20-3CFE-4DAD-9872-25B26EA19AF8}">
      <dgm:prSet/>
      <dgm:spPr/>
      <dgm:t>
        <a:bodyPr/>
        <a:lstStyle/>
        <a:p>
          <a:endParaRPr lang="ru-RU"/>
        </a:p>
      </dgm:t>
    </dgm:pt>
    <dgm:pt modelId="{C7CB0781-B6BD-4FB2-8A73-17E015697AF7}" type="sibTrans" cxnId="{F2CCDC20-3CFE-4DAD-9872-25B26EA19AF8}">
      <dgm:prSet/>
      <dgm:spPr/>
      <dgm:t>
        <a:bodyPr/>
        <a:lstStyle/>
        <a:p>
          <a:endParaRPr lang="ru-RU"/>
        </a:p>
      </dgm:t>
    </dgm:pt>
    <dgm:pt modelId="{74A28D06-82BC-45B2-BA0C-03933954AF45}" type="pres">
      <dgm:prSet presAssocID="{A6F2E40D-58A8-437E-BFAD-E25506295D5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ECFC96-4B4A-415B-AB50-8B00C8E3B127}" type="pres">
      <dgm:prSet presAssocID="{017F309F-E6A3-4172-8ED6-65EA1AB1367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8C0523-0606-4D83-ACDD-47789E579D62}" type="pres">
      <dgm:prSet presAssocID="{40B4CA86-6AEE-4215-A95B-E1353EF31CFF}" presName="sibTrans" presStyleCnt="0"/>
      <dgm:spPr/>
    </dgm:pt>
    <dgm:pt modelId="{4A456772-B756-4D6E-AA34-BFBB20DDF130}" type="pres">
      <dgm:prSet presAssocID="{AB01A613-5B84-4554-A3DB-EF539174349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9B877C-197F-464E-B24C-D5000555CC53}" type="pres">
      <dgm:prSet presAssocID="{C7CB0781-B6BD-4FB2-8A73-17E015697AF7}" presName="sibTrans" presStyleCnt="0"/>
      <dgm:spPr/>
    </dgm:pt>
    <dgm:pt modelId="{D39282B4-89E6-4D09-B768-67435DCFA777}" type="pres">
      <dgm:prSet presAssocID="{6C2CAC28-40E8-4C9E-BA14-FE63FF3B9B7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CCDC20-3CFE-4DAD-9872-25B26EA19AF8}" srcId="{A6F2E40D-58A8-437E-BFAD-E25506295D59}" destId="{AB01A613-5B84-4554-A3DB-EF5391743491}" srcOrd="1" destOrd="0" parTransId="{41C033D8-1C8D-4A52-8C2B-241AAB477494}" sibTransId="{C7CB0781-B6BD-4FB2-8A73-17E015697AF7}"/>
    <dgm:cxn modelId="{E962EFD2-6C0F-47B5-9D39-6BF00759C3F7}" srcId="{A6F2E40D-58A8-437E-BFAD-E25506295D59}" destId="{017F309F-E6A3-4172-8ED6-65EA1AB13670}" srcOrd="0" destOrd="0" parTransId="{0BFA2ED3-5BD4-4157-AA5F-57C664B7378D}" sibTransId="{40B4CA86-6AEE-4215-A95B-E1353EF31CFF}"/>
    <dgm:cxn modelId="{8253F1CB-37DD-41D2-BEC0-9CB7596D0862}" srcId="{A6F2E40D-58A8-437E-BFAD-E25506295D59}" destId="{6C2CAC28-40E8-4C9E-BA14-FE63FF3B9B7C}" srcOrd="2" destOrd="0" parTransId="{300648DE-088B-4436-86B2-EB970F6ABA61}" sibTransId="{E7C3E73F-84C9-4337-835F-AFE10369772B}"/>
    <dgm:cxn modelId="{DDD6800F-5EA4-4E4A-8630-CA8712B2FE66}" type="presOf" srcId="{6C2CAC28-40E8-4C9E-BA14-FE63FF3B9B7C}" destId="{D39282B4-89E6-4D09-B768-67435DCFA777}" srcOrd="0" destOrd="0" presId="urn:microsoft.com/office/officeart/2005/8/layout/default#5"/>
    <dgm:cxn modelId="{7B03147B-3B39-4926-BC57-A8351FB119B7}" type="presOf" srcId="{AB01A613-5B84-4554-A3DB-EF5391743491}" destId="{4A456772-B756-4D6E-AA34-BFBB20DDF130}" srcOrd="0" destOrd="0" presId="urn:microsoft.com/office/officeart/2005/8/layout/default#5"/>
    <dgm:cxn modelId="{BD795A27-8E9E-494F-84A9-EBA4215A67DB}" type="presOf" srcId="{A6F2E40D-58A8-437E-BFAD-E25506295D59}" destId="{74A28D06-82BC-45B2-BA0C-03933954AF45}" srcOrd="0" destOrd="0" presId="urn:microsoft.com/office/officeart/2005/8/layout/default#5"/>
    <dgm:cxn modelId="{662BCBAF-0A41-454D-8E31-B04C5C535A1C}" type="presOf" srcId="{017F309F-E6A3-4172-8ED6-65EA1AB13670}" destId="{F9ECFC96-4B4A-415B-AB50-8B00C8E3B127}" srcOrd="0" destOrd="0" presId="urn:microsoft.com/office/officeart/2005/8/layout/default#5"/>
    <dgm:cxn modelId="{2AEBB194-E205-4359-A585-C08B6D09C3D2}" type="presParOf" srcId="{74A28D06-82BC-45B2-BA0C-03933954AF45}" destId="{F9ECFC96-4B4A-415B-AB50-8B00C8E3B127}" srcOrd="0" destOrd="0" presId="urn:microsoft.com/office/officeart/2005/8/layout/default#5"/>
    <dgm:cxn modelId="{9F8156AC-C776-4DBD-A69B-B778A04B18EA}" type="presParOf" srcId="{74A28D06-82BC-45B2-BA0C-03933954AF45}" destId="{FD8C0523-0606-4D83-ACDD-47789E579D62}" srcOrd="1" destOrd="0" presId="urn:microsoft.com/office/officeart/2005/8/layout/default#5"/>
    <dgm:cxn modelId="{921AEF78-FDBB-459A-9D53-589CF0831E2E}" type="presParOf" srcId="{74A28D06-82BC-45B2-BA0C-03933954AF45}" destId="{4A456772-B756-4D6E-AA34-BFBB20DDF130}" srcOrd="2" destOrd="0" presId="urn:microsoft.com/office/officeart/2005/8/layout/default#5"/>
    <dgm:cxn modelId="{81BB7253-2461-4BFA-8BD6-7DFD8E05746E}" type="presParOf" srcId="{74A28D06-82BC-45B2-BA0C-03933954AF45}" destId="{FB9B877C-197F-464E-B24C-D5000555CC53}" srcOrd="3" destOrd="0" presId="urn:microsoft.com/office/officeart/2005/8/layout/default#5"/>
    <dgm:cxn modelId="{91405A3E-6B30-4144-9A14-943626181336}" type="presParOf" srcId="{74A28D06-82BC-45B2-BA0C-03933954AF45}" destId="{D39282B4-89E6-4D09-B768-67435DCFA777}" srcOrd="4" destOrd="0" presId="urn:microsoft.com/office/officeart/2005/8/layout/default#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9C6A759-4A44-473B-BFC2-A334A221323C}" type="doc">
      <dgm:prSet loTypeId="urn:microsoft.com/office/officeart/2005/8/layout/default#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CC083A-440D-4E42-913C-9AADB6E1CFD8}">
      <dgm:prSet phldrT="[Текст]" custT="1"/>
      <dgm:spPr/>
      <dgm:t>
        <a:bodyPr/>
        <a:lstStyle/>
        <a:p>
          <a:r>
            <a:rPr lang="en-US" sz="5400" b="1" dirty="0" smtClean="0"/>
            <a:t>C</a:t>
          </a:r>
          <a:r>
            <a:rPr lang="en-US" sz="5400" b="1" dirty="0" smtClean="0">
              <a:solidFill>
                <a:srgbClr val="FF0000"/>
              </a:solidFill>
            </a:rPr>
            <a:t>a</a:t>
          </a:r>
          <a:r>
            <a:rPr lang="en-US" sz="5400" b="1" dirty="0" smtClean="0"/>
            <a:t>t</a:t>
          </a:r>
        </a:p>
        <a:p>
          <a:r>
            <a:rPr lang="en-US" sz="5400" b="1" dirty="0" smtClean="0"/>
            <a:t>m</a:t>
          </a:r>
          <a:r>
            <a:rPr lang="en-US" sz="5400" b="1" dirty="0" smtClean="0">
              <a:solidFill>
                <a:srgbClr val="FF0000"/>
              </a:solidFill>
            </a:rPr>
            <a:t>a</a:t>
          </a:r>
          <a:r>
            <a:rPr lang="en-US" sz="5400" b="1" dirty="0" smtClean="0"/>
            <a:t>n</a:t>
          </a:r>
          <a:endParaRPr lang="ru-RU" sz="5400" b="1" dirty="0"/>
        </a:p>
      </dgm:t>
    </dgm:pt>
    <dgm:pt modelId="{AC4039D9-52F7-4CFE-897A-79E627D595FA}" type="parTrans" cxnId="{02230EA0-B9E0-4D2B-8AE7-46256460F99C}">
      <dgm:prSet/>
      <dgm:spPr/>
      <dgm:t>
        <a:bodyPr/>
        <a:lstStyle/>
        <a:p>
          <a:endParaRPr lang="ru-RU" sz="5400" b="1"/>
        </a:p>
      </dgm:t>
    </dgm:pt>
    <dgm:pt modelId="{1726BA54-6DBA-46BF-AFBA-A88398570304}" type="sibTrans" cxnId="{02230EA0-B9E0-4D2B-8AE7-46256460F99C}">
      <dgm:prSet/>
      <dgm:spPr/>
      <dgm:t>
        <a:bodyPr/>
        <a:lstStyle/>
        <a:p>
          <a:endParaRPr lang="ru-RU" sz="5400" b="1"/>
        </a:p>
      </dgm:t>
    </dgm:pt>
    <dgm:pt modelId="{DE3B9AF4-63A4-48E5-A2EE-9122CA001885}">
      <dgm:prSet phldrT="[Текст]" custT="1"/>
      <dgm:spPr/>
      <dgm:t>
        <a:bodyPr/>
        <a:lstStyle/>
        <a:p>
          <a:r>
            <a:rPr lang="en-US" sz="5400" b="1" dirty="0" smtClean="0"/>
            <a:t>b</a:t>
          </a:r>
          <a:r>
            <a:rPr lang="en-US" sz="5400" b="1" dirty="0" smtClean="0">
              <a:solidFill>
                <a:srgbClr val="FF0000"/>
              </a:solidFill>
            </a:rPr>
            <a:t>a</a:t>
          </a:r>
          <a:r>
            <a:rPr lang="en-US" sz="5400" b="1" dirty="0" smtClean="0"/>
            <a:t>g</a:t>
          </a:r>
        </a:p>
        <a:p>
          <a:r>
            <a:rPr lang="en-US" sz="5400" b="1" dirty="0" smtClean="0"/>
            <a:t>b</a:t>
          </a:r>
          <a:r>
            <a:rPr lang="en-US" sz="5400" b="1" dirty="0" smtClean="0">
              <a:solidFill>
                <a:srgbClr val="FF0000"/>
              </a:solidFill>
            </a:rPr>
            <a:t>a</a:t>
          </a:r>
          <a:r>
            <a:rPr lang="en-US" sz="5400" b="1" dirty="0" smtClean="0"/>
            <a:t>nk</a:t>
          </a:r>
          <a:endParaRPr lang="ru-RU" sz="5400" b="1" dirty="0"/>
        </a:p>
      </dgm:t>
    </dgm:pt>
    <dgm:pt modelId="{A1471664-F411-497D-BB4B-A6AC28F3072A}" type="parTrans" cxnId="{9963755F-0F9D-49F1-8477-AD5907B99843}">
      <dgm:prSet/>
      <dgm:spPr/>
      <dgm:t>
        <a:bodyPr/>
        <a:lstStyle/>
        <a:p>
          <a:endParaRPr lang="ru-RU" sz="5400" b="1"/>
        </a:p>
      </dgm:t>
    </dgm:pt>
    <dgm:pt modelId="{413EA59C-594A-45E6-B0E6-092DE190B92F}" type="sibTrans" cxnId="{9963755F-0F9D-49F1-8477-AD5907B99843}">
      <dgm:prSet/>
      <dgm:spPr/>
      <dgm:t>
        <a:bodyPr/>
        <a:lstStyle/>
        <a:p>
          <a:endParaRPr lang="ru-RU" sz="5400" b="1"/>
        </a:p>
      </dgm:t>
    </dgm:pt>
    <dgm:pt modelId="{2FAF8299-7339-4DE4-9407-9D39D2BD4281}">
      <dgm:prSet phldrT="[Текст]" custT="1"/>
      <dgm:spPr/>
      <dgm:t>
        <a:bodyPr/>
        <a:lstStyle/>
        <a:p>
          <a:r>
            <a:rPr lang="en-US" sz="5400" b="1" dirty="0" smtClean="0"/>
            <a:t>fl</a:t>
          </a:r>
          <a:r>
            <a:rPr lang="en-US" sz="5400" b="1" dirty="0" smtClean="0">
              <a:solidFill>
                <a:srgbClr val="FF0000"/>
              </a:solidFill>
            </a:rPr>
            <a:t>a</a:t>
          </a:r>
          <a:r>
            <a:rPr lang="en-US" sz="5400" b="1" dirty="0" smtClean="0"/>
            <a:t>g</a:t>
          </a:r>
        </a:p>
        <a:p>
          <a:r>
            <a:rPr lang="en-US" sz="5400" b="1" dirty="0" smtClean="0"/>
            <a:t>t</a:t>
          </a:r>
          <a:r>
            <a:rPr lang="en-US" sz="5400" b="1" dirty="0" smtClean="0">
              <a:solidFill>
                <a:srgbClr val="FF0000"/>
              </a:solidFill>
            </a:rPr>
            <a:t>a</a:t>
          </a:r>
          <a:r>
            <a:rPr lang="en-US" sz="5400" b="1" dirty="0" smtClean="0"/>
            <a:t>g</a:t>
          </a:r>
          <a:endParaRPr lang="ru-RU" sz="5400" b="1" dirty="0"/>
        </a:p>
      </dgm:t>
    </dgm:pt>
    <dgm:pt modelId="{D2DA84EB-EE63-45B0-B0EE-B82E5D2D41CA}" type="parTrans" cxnId="{7A5F86D0-4D1F-4C30-BBDA-D5AE421FB9D1}">
      <dgm:prSet/>
      <dgm:spPr/>
      <dgm:t>
        <a:bodyPr/>
        <a:lstStyle/>
        <a:p>
          <a:endParaRPr lang="ru-RU" sz="5400" b="1"/>
        </a:p>
      </dgm:t>
    </dgm:pt>
    <dgm:pt modelId="{66003D07-0938-477F-BF25-4F8DE3179F54}" type="sibTrans" cxnId="{7A5F86D0-4D1F-4C30-BBDA-D5AE421FB9D1}">
      <dgm:prSet/>
      <dgm:spPr/>
      <dgm:t>
        <a:bodyPr/>
        <a:lstStyle/>
        <a:p>
          <a:endParaRPr lang="ru-RU" sz="5400" b="1"/>
        </a:p>
      </dgm:t>
    </dgm:pt>
    <dgm:pt modelId="{BFA9D068-FA00-4D55-95AA-00758E70F3A4}">
      <dgm:prSet phldrT="[Текст]" custT="1"/>
      <dgm:spPr/>
      <dgm:t>
        <a:bodyPr/>
        <a:lstStyle/>
        <a:p>
          <a:r>
            <a:rPr lang="en-US" sz="5400" b="1" dirty="0" smtClean="0"/>
            <a:t>r</a:t>
          </a:r>
          <a:r>
            <a:rPr lang="en-US" sz="5400" b="1" dirty="0" smtClean="0">
              <a:solidFill>
                <a:srgbClr val="FF0000"/>
              </a:solidFill>
            </a:rPr>
            <a:t>a</a:t>
          </a:r>
          <a:r>
            <a:rPr lang="en-US" sz="5400" b="1" dirty="0" smtClean="0"/>
            <a:t>t</a:t>
          </a:r>
        </a:p>
        <a:p>
          <a:r>
            <a:rPr lang="en-US" sz="5400" b="1" dirty="0" smtClean="0"/>
            <a:t>bl</a:t>
          </a:r>
          <a:r>
            <a:rPr lang="en-US" sz="5400" b="1" dirty="0" smtClean="0">
              <a:solidFill>
                <a:srgbClr val="FF0000"/>
              </a:solidFill>
            </a:rPr>
            <a:t>a</a:t>
          </a:r>
          <a:r>
            <a:rPr lang="en-US" sz="5400" b="1" dirty="0" smtClean="0"/>
            <a:t>ck</a:t>
          </a:r>
          <a:endParaRPr lang="ru-RU" sz="5400" b="1" dirty="0"/>
        </a:p>
      </dgm:t>
    </dgm:pt>
    <dgm:pt modelId="{8BF42855-E903-48EE-A93C-91A39188FBDF}" type="parTrans" cxnId="{7E15A8AA-F43D-4738-AD18-CF62CB9FD92E}">
      <dgm:prSet/>
      <dgm:spPr/>
      <dgm:t>
        <a:bodyPr/>
        <a:lstStyle/>
        <a:p>
          <a:endParaRPr lang="ru-RU" sz="5400" b="1"/>
        </a:p>
      </dgm:t>
    </dgm:pt>
    <dgm:pt modelId="{19461996-9318-49B4-9C82-00B1B493A11D}" type="sibTrans" cxnId="{7E15A8AA-F43D-4738-AD18-CF62CB9FD92E}">
      <dgm:prSet/>
      <dgm:spPr/>
      <dgm:t>
        <a:bodyPr/>
        <a:lstStyle/>
        <a:p>
          <a:endParaRPr lang="ru-RU" sz="5400" b="1"/>
        </a:p>
      </dgm:t>
    </dgm:pt>
    <dgm:pt modelId="{8C923C3F-7DB9-4B9E-B30F-3473FAD5D15F}">
      <dgm:prSet phldrT="[Текст]" custT="1"/>
      <dgm:spPr/>
      <dgm:t>
        <a:bodyPr/>
        <a:lstStyle/>
        <a:p>
          <a:r>
            <a:rPr lang="en-US" sz="5400" b="1" dirty="0" smtClean="0">
              <a:solidFill>
                <a:srgbClr val="FF0000"/>
              </a:solidFill>
            </a:rPr>
            <a:t>a</a:t>
          </a:r>
          <a:r>
            <a:rPr lang="en-US" sz="5400" b="1" dirty="0" smtClean="0"/>
            <a:t>m</a:t>
          </a:r>
        </a:p>
        <a:p>
          <a:r>
            <a:rPr lang="en-US" sz="5400" b="1" dirty="0" smtClean="0">
              <a:solidFill>
                <a:srgbClr val="FF0000"/>
              </a:solidFill>
            </a:rPr>
            <a:t>a</a:t>
          </a:r>
          <a:r>
            <a:rPr lang="en-US" sz="5400" b="1" dirty="0" smtClean="0"/>
            <a:t>nd</a:t>
          </a:r>
          <a:endParaRPr lang="ru-RU" sz="5400" b="1" dirty="0"/>
        </a:p>
      </dgm:t>
    </dgm:pt>
    <dgm:pt modelId="{A1D1F8B1-80C7-4CD3-9DB5-1CBB09E53C38}" type="parTrans" cxnId="{E233C4AD-465E-47F2-AF30-4C6D36B35F53}">
      <dgm:prSet/>
      <dgm:spPr/>
      <dgm:t>
        <a:bodyPr/>
        <a:lstStyle/>
        <a:p>
          <a:endParaRPr lang="ru-RU" sz="5400" b="1"/>
        </a:p>
      </dgm:t>
    </dgm:pt>
    <dgm:pt modelId="{D15F79EF-08E5-4851-8757-E266D79EEA32}" type="sibTrans" cxnId="{E233C4AD-465E-47F2-AF30-4C6D36B35F53}">
      <dgm:prSet/>
      <dgm:spPr/>
      <dgm:t>
        <a:bodyPr/>
        <a:lstStyle/>
        <a:p>
          <a:endParaRPr lang="ru-RU" sz="5400" b="1"/>
        </a:p>
      </dgm:t>
    </dgm:pt>
    <dgm:pt modelId="{EE255B12-3933-4302-A45A-11DAC37A5498}" type="pres">
      <dgm:prSet presAssocID="{19C6A759-4A44-473B-BFC2-A334A221323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037C46F-B4DE-4263-A494-0995579F82F2}" type="pres">
      <dgm:prSet presAssocID="{EECC083A-440D-4E42-913C-9AADB6E1CFD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41CE24-7C85-4021-92AA-560E849F7E34}" type="pres">
      <dgm:prSet presAssocID="{1726BA54-6DBA-46BF-AFBA-A88398570304}" presName="sibTrans" presStyleCnt="0"/>
      <dgm:spPr/>
    </dgm:pt>
    <dgm:pt modelId="{849F9DD2-8AB5-4613-BF03-9B91AF5160E4}" type="pres">
      <dgm:prSet presAssocID="{DE3B9AF4-63A4-48E5-A2EE-9122CA00188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1FAB9A-8B47-4094-97F7-2E39F2B545A7}" type="pres">
      <dgm:prSet presAssocID="{413EA59C-594A-45E6-B0E6-092DE190B92F}" presName="sibTrans" presStyleCnt="0"/>
      <dgm:spPr/>
    </dgm:pt>
    <dgm:pt modelId="{2E392E23-B40E-4C9D-B2D2-B89EF4DADC46}" type="pres">
      <dgm:prSet presAssocID="{2FAF8299-7339-4DE4-9407-9D39D2BD4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C9A8F8-FBF9-43DC-8333-C576B121F31C}" type="pres">
      <dgm:prSet presAssocID="{66003D07-0938-477F-BF25-4F8DE3179F54}" presName="sibTrans" presStyleCnt="0"/>
      <dgm:spPr/>
    </dgm:pt>
    <dgm:pt modelId="{A9FCEB46-EF7F-4E86-9EC1-EA3FB4BD822F}" type="pres">
      <dgm:prSet presAssocID="{BFA9D068-FA00-4D55-95AA-00758E70F3A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9BB5A0-18A5-4F94-A0E3-A7B7364B4D21}" type="pres">
      <dgm:prSet presAssocID="{19461996-9318-49B4-9C82-00B1B493A11D}" presName="sibTrans" presStyleCnt="0"/>
      <dgm:spPr/>
    </dgm:pt>
    <dgm:pt modelId="{29DFB60C-557A-447F-9A77-13AFE714C4ED}" type="pres">
      <dgm:prSet presAssocID="{8C923C3F-7DB9-4B9E-B30F-3473FAD5D15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60C980-9A8B-45B7-B58D-65858672691D}" type="presOf" srcId="{DE3B9AF4-63A4-48E5-A2EE-9122CA001885}" destId="{849F9DD2-8AB5-4613-BF03-9B91AF5160E4}" srcOrd="0" destOrd="0" presId="urn:microsoft.com/office/officeart/2005/8/layout/default#6"/>
    <dgm:cxn modelId="{43515822-57D1-4025-B332-57D74D8784D6}" type="presOf" srcId="{2FAF8299-7339-4DE4-9407-9D39D2BD4281}" destId="{2E392E23-B40E-4C9D-B2D2-B89EF4DADC46}" srcOrd="0" destOrd="0" presId="urn:microsoft.com/office/officeart/2005/8/layout/default#6"/>
    <dgm:cxn modelId="{1AAC4243-9144-4C96-9018-44CFFBD7EA7C}" type="presOf" srcId="{8C923C3F-7DB9-4B9E-B30F-3473FAD5D15F}" destId="{29DFB60C-557A-447F-9A77-13AFE714C4ED}" srcOrd="0" destOrd="0" presId="urn:microsoft.com/office/officeart/2005/8/layout/default#6"/>
    <dgm:cxn modelId="{E233C4AD-465E-47F2-AF30-4C6D36B35F53}" srcId="{19C6A759-4A44-473B-BFC2-A334A221323C}" destId="{8C923C3F-7DB9-4B9E-B30F-3473FAD5D15F}" srcOrd="4" destOrd="0" parTransId="{A1D1F8B1-80C7-4CD3-9DB5-1CBB09E53C38}" sibTransId="{D15F79EF-08E5-4851-8757-E266D79EEA32}"/>
    <dgm:cxn modelId="{7E15A8AA-F43D-4738-AD18-CF62CB9FD92E}" srcId="{19C6A759-4A44-473B-BFC2-A334A221323C}" destId="{BFA9D068-FA00-4D55-95AA-00758E70F3A4}" srcOrd="3" destOrd="0" parTransId="{8BF42855-E903-48EE-A93C-91A39188FBDF}" sibTransId="{19461996-9318-49B4-9C82-00B1B493A11D}"/>
    <dgm:cxn modelId="{0B408B69-936B-49A3-8D82-E4FB5C37D5BC}" type="presOf" srcId="{BFA9D068-FA00-4D55-95AA-00758E70F3A4}" destId="{A9FCEB46-EF7F-4E86-9EC1-EA3FB4BD822F}" srcOrd="0" destOrd="0" presId="urn:microsoft.com/office/officeart/2005/8/layout/default#6"/>
    <dgm:cxn modelId="{9963755F-0F9D-49F1-8477-AD5907B99843}" srcId="{19C6A759-4A44-473B-BFC2-A334A221323C}" destId="{DE3B9AF4-63A4-48E5-A2EE-9122CA001885}" srcOrd="1" destOrd="0" parTransId="{A1471664-F411-497D-BB4B-A6AC28F3072A}" sibTransId="{413EA59C-594A-45E6-B0E6-092DE190B92F}"/>
    <dgm:cxn modelId="{02230EA0-B9E0-4D2B-8AE7-46256460F99C}" srcId="{19C6A759-4A44-473B-BFC2-A334A221323C}" destId="{EECC083A-440D-4E42-913C-9AADB6E1CFD8}" srcOrd="0" destOrd="0" parTransId="{AC4039D9-52F7-4CFE-897A-79E627D595FA}" sibTransId="{1726BA54-6DBA-46BF-AFBA-A88398570304}"/>
    <dgm:cxn modelId="{79E0A806-7406-4CB5-97B0-693F058BE73D}" type="presOf" srcId="{19C6A759-4A44-473B-BFC2-A334A221323C}" destId="{EE255B12-3933-4302-A45A-11DAC37A5498}" srcOrd="0" destOrd="0" presId="urn:microsoft.com/office/officeart/2005/8/layout/default#6"/>
    <dgm:cxn modelId="{E78B0E39-6B35-49B6-82C9-408DB2DC8200}" type="presOf" srcId="{EECC083A-440D-4E42-913C-9AADB6E1CFD8}" destId="{B037C46F-B4DE-4263-A494-0995579F82F2}" srcOrd="0" destOrd="0" presId="urn:microsoft.com/office/officeart/2005/8/layout/default#6"/>
    <dgm:cxn modelId="{7A5F86D0-4D1F-4C30-BBDA-D5AE421FB9D1}" srcId="{19C6A759-4A44-473B-BFC2-A334A221323C}" destId="{2FAF8299-7339-4DE4-9407-9D39D2BD4281}" srcOrd="2" destOrd="0" parTransId="{D2DA84EB-EE63-45B0-B0EE-B82E5D2D41CA}" sibTransId="{66003D07-0938-477F-BF25-4F8DE3179F54}"/>
    <dgm:cxn modelId="{01CE26A3-B120-4B7F-B856-8CE4EDC40489}" type="presParOf" srcId="{EE255B12-3933-4302-A45A-11DAC37A5498}" destId="{B037C46F-B4DE-4263-A494-0995579F82F2}" srcOrd="0" destOrd="0" presId="urn:microsoft.com/office/officeart/2005/8/layout/default#6"/>
    <dgm:cxn modelId="{76C7D448-45CC-465C-9EB3-F983E6662C28}" type="presParOf" srcId="{EE255B12-3933-4302-A45A-11DAC37A5498}" destId="{EF41CE24-7C85-4021-92AA-560E849F7E34}" srcOrd="1" destOrd="0" presId="urn:microsoft.com/office/officeart/2005/8/layout/default#6"/>
    <dgm:cxn modelId="{A530F89F-0979-45A0-B63B-AEBD90A63A47}" type="presParOf" srcId="{EE255B12-3933-4302-A45A-11DAC37A5498}" destId="{849F9DD2-8AB5-4613-BF03-9B91AF5160E4}" srcOrd="2" destOrd="0" presId="urn:microsoft.com/office/officeart/2005/8/layout/default#6"/>
    <dgm:cxn modelId="{B1A3E725-4B02-4837-9CAD-CA459A988332}" type="presParOf" srcId="{EE255B12-3933-4302-A45A-11DAC37A5498}" destId="{8F1FAB9A-8B47-4094-97F7-2E39F2B545A7}" srcOrd="3" destOrd="0" presId="urn:microsoft.com/office/officeart/2005/8/layout/default#6"/>
    <dgm:cxn modelId="{26E0492F-C469-483C-96CF-105B8F17AF65}" type="presParOf" srcId="{EE255B12-3933-4302-A45A-11DAC37A5498}" destId="{2E392E23-B40E-4C9D-B2D2-B89EF4DADC46}" srcOrd="4" destOrd="0" presId="urn:microsoft.com/office/officeart/2005/8/layout/default#6"/>
    <dgm:cxn modelId="{43F4DD02-8B85-41FE-9D86-C3EF141948C0}" type="presParOf" srcId="{EE255B12-3933-4302-A45A-11DAC37A5498}" destId="{C0C9A8F8-FBF9-43DC-8333-C576B121F31C}" srcOrd="5" destOrd="0" presId="urn:microsoft.com/office/officeart/2005/8/layout/default#6"/>
    <dgm:cxn modelId="{016224AC-0DFA-498E-9757-138320D1AD64}" type="presParOf" srcId="{EE255B12-3933-4302-A45A-11DAC37A5498}" destId="{A9FCEB46-EF7F-4E86-9EC1-EA3FB4BD822F}" srcOrd="6" destOrd="0" presId="urn:microsoft.com/office/officeart/2005/8/layout/default#6"/>
    <dgm:cxn modelId="{161A2808-EB35-4CBE-9D6C-E211346FC692}" type="presParOf" srcId="{EE255B12-3933-4302-A45A-11DAC37A5498}" destId="{A19BB5A0-18A5-4F94-A0E3-A7B7364B4D21}" srcOrd="7" destOrd="0" presId="urn:microsoft.com/office/officeart/2005/8/layout/default#6"/>
    <dgm:cxn modelId="{2FE096CE-EFB1-4D0E-9867-A8D21F237264}" type="presParOf" srcId="{EE255B12-3933-4302-A45A-11DAC37A5498}" destId="{29DFB60C-557A-447F-9A77-13AFE714C4ED}" srcOrd="8" destOrd="0" presId="urn:microsoft.com/office/officeart/2005/8/layout/default#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FAC4F4-9282-40E0-9869-4618E3A1D99C}" type="doc">
      <dgm:prSet loTypeId="urn:microsoft.com/office/officeart/2005/8/layout/default#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0E6418-B701-4CED-897A-B3CE679E298D}">
      <dgm:prSet phldrT="[Текст]" custT="1"/>
      <dgm:spPr/>
      <dgm:t>
        <a:bodyPr/>
        <a:lstStyle/>
        <a:p>
          <a:r>
            <a:rPr lang="en-US" sz="5400" b="1" dirty="0" smtClean="0"/>
            <a:t>T</a:t>
          </a:r>
          <a:r>
            <a:rPr lang="en-US" sz="5400" b="1" dirty="0" smtClean="0">
              <a:solidFill>
                <a:srgbClr val="FF0000"/>
              </a:solidFill>
            </a:rPr>
            <a:t>e</a:t>
          </a:r>
          <a:r>
            <a:rPr lang="en-US" sz="5400" b="1" dirty="0" smtClean="0"/>
            <a:t>n</a:t>
          </a:r>
        </a:p>
        <a:p>
          <a:r>
            <a:rPr lang="en-US" sz="5400" b="1" dirty="0" smtClean="0"/>
            <a:t>r</a:t>
          </a:r>
          <a:r>
            <a:rPr lang="en-US" sz="5400" b="1" dirty="0" smtClean="0">
              <a:solidFill>
                <a:srgbClr val="FF0000"/>
              </a:solidFill>
            </a:rPr>
            <a:t>e</a:t>
          </a:r>
          <a:r>
            <a:rPr lang="en-US" sz="5400" b="1" dirty="0" smtClean="0"/>
            <a:t>d</a:t>
          </a:r>
          <a:endParaRPr lang="ru-RU" sz="5400" b="1" dirty="0"/>
        </a:p>
      </dgm:t>
    </dgm:pt>
    <dgm:pt modelId="{9766A83F-D01F-4B03-A81A-1F9E2CB3E0A8}" type="parTrans" cxnId="{5F0A44F4-B32E-41BC-B57E-12CCC2930650}">
      <dgm:prSet/>
      <dgm:spPr/>
      <dgm:t>
        <a:bodyPr/>
        <a:lstStyle/>
        <a:p>
          <a:endParaRPr lang="ru-RU"/>
        </a:p>
      </dgm:t>
    </dgm:pt>
    <dgm:pt modelId="{BFEC81B5-4CDF-4141-B7BA-12910F59EA0E}" type="sibTrans" cxnId="{5F0A44F4-B32E-41BC-B57E-12CCC2930650}">
      <dgm:prSet/>
      <dgm:spPr/>
      <dgm:t>
        <a:bodyPr/>
        <a:lstStyle/>
        <a:p>
          <a:endParaRPr lang="ru-RU"/>
        </a:p>
      </dgm:t>
    </dgm:pt>
    <dgm:pt modelId="{9EC6AE4D-83FD-4E72-A101-0B691ADFF0B0}">
      <dgm:prSet phldrT="[Текст]" custT="1"/>
      <dgm:spPr/>
      <dgm:t>
        <a:bodyPr/>
        <a:lstStyle/>
        <a:p>
          <a:r>
            <a:rPr lang="en-US" sz="5400" b="1" dirty="0" smtClean="0"/>
            <a:t>g</a:t>
          </a:r>
          <a:r>
            <a:rPr lang="en-US" sz="5400" b="1" dirty="0" smtClean="0">
              <a:solidFill>
                <a:srgbClr val="FF0000"/>
              </a:solidFill>
            </a:rPr>
            <a:t>e</a:t>
          </a:r>
          <a:r>
            <a:rPr lang="en-US" sz="5400" b="1" dirty="0" smtClean="0"/>
            <a:t>t</a:t>
          </a:r>
        </a:p>
        <a:p>
          <a:r>
            <a:rPr lang="en-US" sz="5400" b="1" dirty="0" smtClean="0"/>
            <a:t>h</a:t>
          </a:r>
          <a:r>
            <a:rPr lang="en-US" sz="5400" b="1" dirty="0" smtClean="0">
              <a:solidFill>
                <a:srgbClr val="FF0000"/>
              </a:solidFill>
            </a:rPr>
            <a:t>e</a:t>
          </a:r>
          <a:r>
            <a:rPr lang="en-US" sz="5400" b="1" dirty="0" smtClean="0"/>
            <a:t>llo</a:t>
          </a:r>
          <a:endParaRPr lang="ru-RU" sz="5400" b="1" dirty="0"/>
        </a:p>
      </dgm:t>
    </dgm:pt>
    <dgm:pt modelId="{A477049B-0072-4FD9-8DD9-4BBA3884BB41}" type="parTrans" cxnId="{64724CDE-4948-457C-862A-4C652E5FDBB5}">
      <dgm:prSet/>
      <dgm:spPr/>
      <dgm:t>
        <a:bodyPr/>
        <a:lstStyle/>
        <a:p>
          <a:endParaRPr lang="ru-RU"/>
        </a:p>
      </dgm:t>
    </dgm:pt>
    <dgm:pt modelId="{4B7EE4B5-14B5-4489-A16F-70209623DE6F}" type="sibTrans" cxnId="{64724CDE-4948-457C-862A-4C652E5FDBB5}">
      <dgm:prSet/>
      <dgm:spPr/>
      <dgm:t>
        <a:bodyPr/>
        <a:lstStyle/>
        <a:p>
          <a:endParaRPr lang="ru-RU"/>
        </a:p>
      </dgm:t>
    </dgm:pt>
    <dgm:pt modelId="{98B0297D-F08E-4996-B62F-E4B6D24EB9F5}">
      <dgm:prSet phldrT="[Текст]" custT="1"/>
      <dgm:spPr/>
      <dgm:t>
        <a:bodyPr/>
        <a:lstStyle/>
        <a:p>
          <a:r>
            <a:rPr lang="en-US" sz="5400" b="1" dirty="0" smtClean="0">
              <a:solidFill>
                <a:srgbClr val="FF0000"/>
              </a:solidFill>
            </a:rPr>
            <a:t>e</a:t>
          </a:r>
          <a:r>
            <a:rPr lang="en-US" sz="5400" b="1" dirty="0" smtClean="0"/>
            <a:t>nd</a:t>
          </a:r>
        </a:p>
        <a:p>
          <a:r>
            <a:rPr lang="en-US" sz="5400" b="1" dirty="0" smtClean="0"/>
            <a:t>h</a:t>
          </a:r>
          <a:r>
            <a:rPr lang="en-US" sz="5400" b="1" dirty="0" smtClean="0">
              <a:solidFill>
                <a:srgbClr val="FF0000"/>
              </a:solidFill>
            </a:rPr>
            <a:t>e</a:t>
          </a:r>
          <a:r>
            <a:rPr lang="en-US" sz="5400" b="1" dirty="0" smtClean="0"/>
            <a:t>lp</a:t>
          </a:r>
          <a:endParaRPr lang="ru-RU" sz="5400" b="1" dirty="0"/>
        </a:p>
      </dgm:t>
    </dgm:pt>
    <dgm:pt modelId="{B3B8FF24-500F-436B-9EC7-5B75CBCBEB11}" type="parTrans" cxnId="{70E8E051-DFB1-4FBB-AB2B-95DD7E048F5C}">
      <dgm:prSet/>
      <dgm:spPr/>
      <dgm:t>
        <a:bodyPr/>
        <a:lstStyle/>
        <a:p>
          <a:endParaRPr lang="ru-RU"/>
        </a:p>
      </dgm:t>
    </dgm:pt>
    <dgm:pt modelId="{AACD1680-7980-45C7-931E-BD4293782C0B}" type="sibTrans" cxnId="{70E8E051-DFB1-4FBB-AB2B-95DD7E048F5C}">
      <dgm:prSet/>
      <dgm:spPr/>
      <dgm:t>
        <a:bodyPr/>
        <a:lstStyle/>
        <a:p>
          <a:endParaRPr lang="ru-RU"/>
        </a:p>
      </dgm:t>
    </dgm:pt>
    <dgm:pt modelId="{990B964E-EA76-4017-A3C8-FE112C2498F0}">
      <dgm:prSet phldrT="[Текст]" custT="1"/>
      <dgm:spPr/>
      <dgm:t>
        <a:bodyPr/>
        <a:lstStyle/>
        <a:p>
          <a:r>
            <a:rPr lang="en-US" sz="5400" b="1" dirty="0" smtClean="0"/>
            <a:t>l</a:t>
          </a:r>
          <a:r>
            <a:rPr lang="en-US" sz="5400" b="1" dirty="0" smtClean="0">
              <a:solidFill>
                <a:srgbClr val="FF0000"/>
              </a:solidFill>
            </a:rPr>
            <a:t>e</a:t>
          </a:r>
          <a:r>
            <a:rPr lang="en-US" sz="5400" b="1" dirty="0" smtClean="0"/>
            <a:t>g</a:t>
          </a:r>
        </a:p>
        <a:p>
          <a:r>
            <a:rPr lang="en-US" sz="5400" b="1" dirty="0" smtClean="0"/>
            <a:t>s</a:t>
          </a:r>
          <a:r>
            <a:rPr lang="en-US" sz="5400" b="1" dirty="0" smtClean="0">
              <a:solidFill>
                <a:srgbClr val="FF0000"/>
              </a:solidFill>
            </a:rPr>
            <a:t>e</a:t>
          </a:r>
          <a:r>
            <a:rPr lang="en-US" sz="5400" b="1" dirty="0" smtClean="0"/>
            <a:t>nd</a:t>
          </a:r>
          <a:endParaRPr lang="ru-RU" sz="5400" b="1" dirty="0"/>
        </a:p>
      </dgm:t>
    </dgm:pt>
    <dgm:pt modelId="{438703EB-F4E9-47DA-BA13-8BBF483FB017}" type="parTrans" cxnId="{ED79E311-4B9F-49A9-BF86-28F7B8D64CBC}">
      <dgm:prSet/>
      <dgm:spPr/>
      <dgm:t>
        <a:bodyPr/>
        <a:lstStyle/>
        <a:p>
          <a:endParaRPr lang="ru-RU"/>
        </a:p>
      </dgm:t>
    </dgm:pt>
    <dgm:pt modelId="{4C23AFA7-B8B1-4E73-866E-407D15EF1DA9}" type="sibTrans" cxnId="{ED79E311-4B9F-49A9-BF86-28F7B8D64CBC}">
      <dgm:prSet/>
      <dgm:spPr/>
      <dgm:t>
        <a:bodyPr/>
        <a:lstStyle/>
        <a:p>
          <a:endParaRPr lang="ru-RU"/>
        </a:p>
      </dgm:t>
    </dgm:pt>
    <dgm:pt modelId="{CBC44C8E-93B5-476A-B6EA-F06C595801F5}">
      <dgm:prSet phldrT="[Текст]" custT="1"/>
      <dgm:spPr/>
      <dgm:t>
        <a:bodyPr/>
        <a:lstStyle/>
        <a:p>
          <a:r>
            <a:rPr lang="en-US" sz="5400" b="1" dirty="0" smtClean="0"/>
            <a:t>s</a:t>
          </a:r>
          <a:r>
            <a:rPr lang="en-US" sz="5400" b="1" dirty="0" smtClean="0">
              <a:solidFill>
                <a:srgbClr val="FF0000"/>
              </a:solidFill>
            </a:rPr>
            <a:t>e</a:t>
          </a:r>
          <a:r>
            <a:rPr lang="en-US" sz="5400" b="1" dirty="0" smtClean="0"/>
            <a:t>ven</a:t>
          </a:r>
        </a:p>
        <a:p>
          <a:r>
            <a:rPr lang="en-US" sz="5400" b="1" dirty="0" smtClean="0"/>
            <a:t>y</a:t>
          </a:r>
          <a:r>
            <a:rPr lang="en-US" sz="5400" b="1" dirty="0" smtClean="0">
              <a:solidFill>
                <a:srgbClr val="FF0000"/>
              </a:solidFill>
            </a:rPr>
            <a:t>e</a:t>
          </a:r>
          <a:r>
            <a:rPr lang="en-US" sz="5400" b="1" dirty="0" smtClean="0"/>
            <a:t>s</a:t>
          </a:r>
          <a:endParaRPr lang="ru-RU" sz="5400" b="1" dirty="0"/>
        </a:p>
      </dgm:t>
    </dgm:pt>
    <dgm:pt modelId="{B32F68E2-7B4F-44CF-8FDB-F8888606548A}" type="parTrans" cxnId="{AE929F7E-9B2B-46AE-8B4F-07D137E95DCE}">
      <dgm:prSet/>
      <dgm:spPr/>
      <dgm:t>
        <a:bodyPr/>
        <a:lstStyle/>
        <a:p>
          <a:endParaRPr lang="ru-RU"/>
        </a:p>
      </dgm:t>
    </dgm:pt>
    <dgm:pt modelId="{40CD5528-8678-4A02-A5D2-685E29A2445B}" type="sibTrans" cxnId="{AE929F7E-9B2B-46AE-8B4F-07D137E95DCE}">
      <dgm:prSet/>
      <dgm:spPr/>
      <dgm:t>
        <a:bodyPr/>
        <a:lstStyle/>
        <a:p>
          <a:endParaRPr lang="ru-RU"/>
        </a:p>
      </dgm:t>
    </dgm:pt>
    <dgm:pt modelId="{073C3C01-0F55-4745-AD90-375960147581}" type="pres">
      <dgm:prSet presAssocID="{59FAC4F4-9282-40E0-9869-4618E3A1D99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F88723-B605-42C2-8AB8-B902B68CA596}" type="pres">
      <dgm:prSet presAssocID="{600E6418-B701-4CED-897A-B3CE679E298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91A044-B054-44FF-8B5E-FF4B449173B7}" type="pres">
      <dgm:prSet presAssocID="{BFEC81B5-4CDF-4141-B7BA-12910F59EA0E}" presName="sibTrans" presStyleCnt="0"/>
      <dgm:spPr/>
    </dgm:pt>
    <dgm:pt modelId="{0B736F36-1D34-4502-982C-A138145BFA2C}" type="pres">
      <dgm:prSet presAssocID="{9EC6AE4D-83FD-4E72-A101-0B691ADFF0B0}" presName="node" presStyleLbl="node1" presStyleIdx="1" presStyleCnt="5" custLinFactNeighborX="323" custLinFactNeighborY="-1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65A42C-4ECF-4514-87CF-A8728C184780}" type="pres">
      <dgm:prSet presAssocID="{4B7EE4B5-14B5-4489-A16F-70209623DE6F}" presName="sibTrans" presStyleCnt="0"/>
      <dgm:spPr/>
    </dgm:pt>
    <dgm:pt modelId="{36894407-02D0-4057-9527-EF26C737FE51}" type="pres">
      <dgm:prSet presAssocID="{98B0297D-F08E-4996-B62F-E4B6D24EB9F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94838B-52F4-429E-AFC9-934E30B3A01C}" type="pres">
      <dgm:prSet presAssocID="{AACD1680-7980-45C7-931E-BD4293782C0B}" presName="sibTrans" presStyleCnt="0"/>
      <dgm:spPr/>
    </dgm:pt>
    <dgm:pt modelId="{404BB6E7-73A1-4320-8D14-70285B450C5E}" type="pres">
      <dgm:prSet presAssocID="{990B964E-EA76-4017-A3C8-FE112C2498F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2C8172-F87B-42A1-8FFE-3610FF23D8DD}" type="pres">
      <dgm:prSet presAssocID="{4C23AFA7-B8B1-4E73-866E-407D15EF1DA9}" presName="sibTrans" presStyleCnt="0"/>
      <dgm:spPr/>
    </dgm:pt>
    <dgm:pt modelId="{F7C3D133-8BF1-4BD4-BA1E-6A7833A398DC}" type="pres">
      <dgm:prSet presAssocID="{CBC44C8E-93B5-476A-B6EA-F06C595801F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E8E051-DFB1-4FBB-AB2B-95DD7E048F5C}" srcId="{59FAC4F4-9282-40E0-9869-4618E3A1D99C}" destId="{98B0297D-F08E-4996-B62F-E4B6D24EB9F5}" srcOrd="2" destOrd="0" parTransId="{B3B8FF24-500F-436B-9EC7-5B75CBCBEB11}" sibTransId="{AACD1680-7980-45C7-931E-BD4293782C0B}"/>
    <dgm:cxn modelId="{A4B87F19-B5BE-470E-B149-DFF78EF182A1}" type="presOf" srcId="{59FAC4F4-9282-40E0-9869-4618E3A1D99C}" destId="{073C3C01-0F55-4745-AD90-375960147581}" srcOrd="0" destOrd="0" presId="urn:microsoft.com/office/officeart/2005/8/layout/default#6"/>
    <dgm:cxn modelId="{8EA1F752-415E-41FE-957E-86F85947B0BD}" type="presOf" srcId="{98B0297D-F08E-4996-B62F-E4B6D24EB9F5}" destId="{36894407-02D0-4057-9527-EF26C737FE51}" srcOrd="0" destOrd="0" presId="urn:microsoft.com/office/officeart/2005/8/layout/default#6"/>
    <dgm:cxn modelId="{4008DA2A-1DEA-4634-9546-D062DC9AABD5}" type="presOf" srcId="{600E6418-B701-4CED-897A-B3CE679E298D}" destId="{98F88723-B605-42C2-8AB8-B902B68CA596}" srcOrd="0" destOrd="0" presId="urn:microsoft.com/office/officeart/2005/8/layout/default#6"/>
    <dgm:cxn modelId="{64724CDE-4948-457C-862A-4C652E5FDBB5}" srcId="{59FAC4F4-9282-40E0-9869-4618E3A1D99C}" destId="{9EC6AE4D-83FD-4E72-A101-0B691ADFF0B0}" srcOrd="1" destOrd="0" parTransId="{A477049B-0072-4FD9-8DD9-4BBA3884BB41}" sibTransId="{4B7EE4B5-14B5-4489-A16F-70209623DE6F}"/>
    <dgm:cxn modelId="{98511583-226B-487B-90C6-95C96310C135}" type="presOf" srcId="{9EC6AE4D-83FD-4E72-A101-0B691ADFF0B0}" destId="{0B736F36-1D34-4502-982C-A138145BFA2C}" srcOrd="0" destOrd="0" presId="urn:microsoft.com/office/officeart/2005/8/layout/default#6"/>
    <dgm:cxn modelId="{AE929F7E-9B2B-46AE-8B4F-07D137E95DCE}" srcId="{59FAC4F4-9282-40E0-9869-4618E3A1D99C}" destId="{CBC44C8E-93B5-476A-B6EA-F06C595801F5}" srcOrd="4" destOrd="0" parTransId="{B32F68E2-7B4F-44CF-8FDB-F8888606548A}" sibTransId="{40CD5528-8678-4A02-A5D2-685E29A2445B}"/>
    <dgm:cxn modelId="{C22B5124-585A-44A5-AD41-F3401CB1844C}" type="presOf" srcId="{990B964E-EA76-4017-A3C8-FE112C2498F0}" destId="{404BB6E7-73A1-4320-8D14-70285B450C5E}" srcOrd="0" destOrd="0" presId="urn:microsoft.com/office/officeart/2005/8/layout/default#6"/>
    <dgm:cxn modelId="{66BC9D03-15D3-41A9-8EFC-B9F85F08C260}" type="presOf" srcId="{CBC44C8E-93B5-476A-B6EA-F06C595801F5}" destId="{F7C3D133-8BF1-4BD4-BA1E-6A7833A398DC}" srcOrd="0" destOrd="0" presId="urn:microsoft.com/office/officeart/2005/8/layout/default#6"/>
    <dgm:cxn modelId="{5F0A44F4-B32E-41BC-B57E-12CCC2930650}" srcId="{59FAC4F4-9282-40E0-9869-4618E3A1D99C}" destId="{600E6418-B701-4CED-897A-B3CE679E298D}" srcOrd="0" destOrd="0" parTransId="{9766A83F-D01F-4B03-A81A-1F9E2CB3E0A8}" sibTransId="{BFEC81B5-4CDF-4141-B7BA-12910F59EA0E}"/>
    <dgm:cxn modelId="{ED79E311-4B9F-49A9-BF86-28F7B8D64CBC}" srcId="{59FAC4F4-9282-40E0-9869-4618E3A1D99C}" destId="{990B964E-EA76-4017-A3C8-FE112C2498F0}" srcOrd="3" destOrd="0" parTransId="{438703EB-F4E9-47DA-BA13-8BBF483FB017}" sibTransId="{4C23AFA7-B8B1-4E73-866E-407D15EF1DA9}"/>
    <dgm:cxn modelId="{2D941E84-8A0D-4414-8150-F17278151368}" type="presParOf" srcId="{073C3C01-0F55-4745-AD90-375960147581}" destId="{98F88723-B605-42C2-8AB8-B902B68CA596}" srcOrd="0" destOrd="0" presId="urn:microsoft.com/office/officeart/2005/8/layout/default#6"/>
    <dgm:cxn modelId="{B58538D9-3039-45B5-8AA4-2C1F3F82ECF8}" type="presParOf" srcId="{073C3C01-0F55-4745-AD90-375960147581}" destId="{A891A044-B054-44FF-8B5E-FF4B449173B7}" srcOrd="1" destOrd="0" presId="urn:microsoft.com/office/officeart/2005/8/layout/default#6"/>
    <dgm:cxn modelId="{950BE170-0BE6-48FE-A997-D7BA09F922B7}" type="presParOf" srcId="{073C3C01-0F55-4745-AD90-375960147581}" destId="{0B736F36-1D34-4502-982C-A138145BFA2C}" srcOrd="2" destOrd="0" presId="urn:microsoft.com/office/officeart/2005/8/layout/default#6"/>
    <dgm:cxn modelId="{1057BBEF-D130-481C-A964-1223939AE728}" type="presParOf" srcId="{073C3C01-0F55-4745-AD90-375960147581}" destId="{7A65A42C-4ECF-4514-87CF-A8728C184780}" srcOrd="3" destOrd="0" presId="urn:microsoft.com/office/officeart/2005/8/layout/default#6"/>
    <dgm:cxn modelId="{4EF5FF6E-4D5C-44DE-85E9-907188F04033}" type="presParOf" srcId="{073C3C01-0F55-4745-AD90-375960147581}" destId="{36894407-02D0-4057-9527-EF26C737FE51}" srcOrd="4" destOrd="0" presId="urn:microsoft.com/office/officeart/2005/8/layout/default#6"/>
    <dgm:cxn modelId="{3FF1911C-42DD-4A2B-BB92-909CEFE1B032}" type="presParOf" srcId="{073C3C01-0F55-4745-AD90-375960147581}" destId="{9E94838B-52F4-429E-AFC9-934E30B3A01C}" srcOrd="5" destOrd="0" presId="urn:microsoft.com/office/officeart/2005/8/layout/default#6"/>
    <dgm:cxn modelId="{8B36E220-6873-4D06-A4D0-C3F1EECC2544}" type="presParOf" srcId="{073C3C01-0F55-4745-AD90-375960147581}" destId="{404BB6E7-73A1-4320-8D14-70285B450C5E}" srcOrd="6" destOrd="0" presId="urn:microsoft.com/office/officeart/2005/8/layout/default#6"/>
    <dgm:cxn modelId="{D0BA8224-A313-497C-922C-FBE15F4FB7D0}" type="presParOf" srcId="{073C3C01-0F55-4745-AD90-375960147581}" destId="{4A2C8172-F87B-42A1-8FFE-3610FF23D8DD}" srcOrd="7" destOrd="0" presId="urn:microsoft.com/office/officeart/2005/8/layout/default#6"/>
    <dgm:cxn modelId="{0B7A0531-630C-4F5B-9C30-31D1CF2AAE15}" type="presParOf" srcId="{073C3C01-0F55-4745-AD90-375960147581}" destId="{F7C3D133-8BF1-4BD4-BA1E-6A7833A398DC}" srcOrd="8" destOrd="0" presId="urn:microsoft.com/office/officeart/2005/8/layout/default#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5BC3002-5F3F-4022-A40A-B641A439C42D}" type="doc">
      <dgm:prSet loTypeId="urn:microsoft.com/office/officeart/2005/8/layout/default#8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8CA6AF-1074-4E73-A6AD-C79AD764E268}">
      <dgm:prSet phldrT="[Текст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I</a:t>
          </a:r>
          <a:r>
            <a:rPr lang="en-US" b="1" dirty="0" smtClean="0"/>
            <a:t>n</a:t>
          </a:r>
        </a:p>
        <a:p>
          <a:r>
            <a:rPr lang="en-US" b="1" dirty="0" smtClean="0">
              <a:solidFill>
                <a:srgbClr val="FF0000"/>
              </a:solidFill>
            </a:rPr>
            <a:t>i</a:t>
          </a:r>
          <a:r>
            <a:rPr lang="en-US" b="1" dirty="0" smtClean="0"/>
            <a:t>s</a:t>
          </a:r>
          <a:endParaRPr lang="ru-RU" b="1" dirty="0"/>
        </a:p>
      </dgm:t>
    </dgm:pt>
    <dgm:pt modelId="{81C3BB13-52A6-43EC-86A2-26EE8B63C4B3}" type="parTrans" cxnId="{99C0EF78-342E-42D7-851D-BE11A6EC91CD}">
      <dgm:prSet/>
      <dgm:spPr/>
      <dgm:t>
        <a:bodyPr/>
        <a:lstStyle/>
        <a:p>
          <a:endParaRPr lang="ru-RU"/>
        </a:p>
      </dgm:t>
    </dgm:pt>
    <dgm:pt modelId="{695003D1-4B3D-49B7-BE9F-A3D7F2383652}" type="sibTrans" cxnId="{99C0EF78-342E-42D7-851D-BE11A6EC91CD}">
      <dgm:prSet/>
      <dgm:spPr/>
      <dgm:t>
        <a:bodyPr/>
        <a:lstStyle/>
        <a:p>
          <a:endParaRPr lang="ru-RU"/>
        </a:p>
      </dgm:t>
    </dgm:pt>
    <dgm:pt modelId="{CEFBC9DC-F8C4-43E5-81D0-9307E168EFB8}">
      <dgm:prSet phldrT="[Текст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i</a:t>
          </a:r>
          <a:r>
            <a:rPr lang="en-US" b="1" dirty="0" smtClean="0"/>
            <a:t>t</a:t>
          </a:r>
        </a:p>
        <a:p>
          <a:r>
            <a:rPr lang="en-US" b="1" dirty="0" smtClean="0">
              <a:solidFill>
                <a:srgbClr val="FF0000"/>
              </a:solidFill>
            </a:rPr>
            <a:t>i</a:t>
          </a:r>
          <a:r>
            <a:rPr lang="en-US" b="1" dirty="0" smtClean="0"/>
            <a:t>ll</a:t>
          </a:r>
          <a:endParaRPr lang="ru-RU" b="1" dirty="0"/>
        </a:p>
      </dgm:t>
    </dgm:pt>
    <dgm:pt modelId="{D048D876-3801-463A-8C9E-9B959237B590}" type="parTrans" cxnId="{1274B565-1EA3-4895-9E5B-38E3E44D3812}">
      <dgm:prSet/>
      <dgm:spPr/>
      <dgm:t>
        <a:bodyPr/>
        <a:lstStyle/>
        <a:p>
          <a:endParaRPr lang="ru-RU"/>
        </a:p>
      </dgm:t>
    </dgm:pt>
    <dgm:pt modelId="{A6BCCAB1-3C23-4F17-AE02-3381CC38A89F}" type="sibTrans" cxnId="{1274B565-1EA3-4895-9E5B-38E3E44D3812}">
      <dgm:prSet/>
      <dgm:spPr/>
      <dgm:t>
        <a:bodyPr/>
        <a:lstStyle/>
        <a:p>
          <a:endParaRPr lang="ru-RU"/>
        </a:p>
      </dgm:t>
    </dgm:pt>
    <dgm:pt modelId="{40F0AE32-5FE3-42EF-999B-6C594C64214F}">
      <dgm:prSet phldrT="[Текст]"/>
      <dgm:spPr/>
      <dgm:t>
        <a:bodyPr/>
        <a:lstStyle/>
        <a:p>
          <a:r>
            <a:rPr lang="en-US" b="1" dirty="0" smtClean="0"/>
            <a:t>b</a:t>
          </a:r>
          <a:r>
            <a:rPr lang="en-US" b="1" dirty="0" smtClean="0">
              <a:solidFill>
                <a:srgbClr val="FF0000"/>
              </a:solidFill>
            </a:rPr>
            <a:t>i</a:t>
          </a:r>
          <a:r>
            <a:rPr lang="en-US" b="1" dirty="0" smtClean="0"/>
            <a:t>g</a:t>
          </a:r>
        </a:p>
        <a:p>
          <a:r>
            <a:rPr lang="en-US" b="1" dirty="0" smtClean="0"/>
            <a:t>p</a:t>
          </a:r>
          <a:r>
            <a:rPr lang="en-US" b="1" dirty="0" smtClean="0">
              <a:solidFill>
                <a:srgbClr val="FF0000"/>
              </a:solidFill>
            </a:rPr>
            <a:t>i</a:t>
          </a:r>
          <a:r>
            <a:rPr lang="en-US" b="1" dirty="0" smtClean="0"/>
            <a:t>g</a:t>
          </a:r>
          <a:endParaRPr lang="ru-RU" b="1" dirty="0"/>
        </a:p>
      </dgm:t>
    </dgm:pt>
    <dgm:pt modelId="{D5937B2C-79EB-4059-A9C7-16CD57890E9B}" type="parTrans" cxnId="{64365473-499E-4D07-ADF7-AEFB6211A4E8}">
      <dgm:prSet/>
      <dgm:spPr/>
      <dgm:t>
        <a:bodyPr/>
        <a:lstStyle/>
        <a:p>
          <a:endParaRPr lang="ru-RU"/>
        </a:p>
      </dgm:t>
    </dgm:pt>
    <dgm:pt modelId="{E3C9379A-44A0-42A1-A309-ADAFCA756683}" type="sibTrans" cxnId="{64365473-499E-4D07-ADF7-AEFB6211A4E8}">
      <dgm:prSet/>
      <dgm:spPr/>
      <dgm:t>
        <a:bodyPr/>
        <a:lstStyle/>
        <a:p>
          <a:endParaRPr lang="ru-RU"/>
        </a:p>
      </dgm:t>
    </dgm:pt>
    <dgm:pt modelId="{D2B5FBCC-2722-4667-A733-52DDB3EC8D6D}" type="pres">
      <dgm:prSet presAssocID="{35BC3002-5F3F-4022-A40A-B641A439C42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89829D-186E-4726-BB41-F0FF73D18EE7}" type="pres">
      <dgm:prSet presAssocID="{AF8CA6AF-1074-4E73-A6AD-C79AD764E26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03F458-07A4-4C05-82E4-0DDE26423824}" type="pres">
      <dgm:prSet presAssocID="{695003D1-4B3D-49B7-BE9F-A3D7F2383652}" presName="sibTrans" presStyleCnt="0"/>
      <dgm:spPr/>
    </dgm:pt>
    <dgm:pt modelId="{18B95365-0C99-4705-BACC-40FB2BE8012E}" type="pres">
      <dgm:prSet presAssocID="{CEFBC9DC-F8C4-43E5-81D0-9307E168EFB8}" presName="node" presStyleLbl="node1" presStyleIdx="1" presStyleCnt="3" custLinFactNeighborX="26" custLinFactNeighborY="8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17C44C-57AE-4733-BD0D-9A2F94DDFBED}" type="pres">
      <dgm:prSet presAssocID="{A6BCCAB1-3C23-4F17-AE02-3381CC38A89F}" presName="sibTrans" presStyleCnt="0"/>
      <dgm:spPr/>
    </dgm:pt>
    <dgm:pt modelId="{B473A582-66B0-4EC3-B1A4-99D3FB163F7F}" type="pres">
      <dgm:prSet presAssocID="{40F0AE32-5FE3-42EF-999B-6C594C64214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CF48F8-3B1F-46EC-81BC-327583426BA1}" type="presOf" srcId="{40F0AE32-5FE3-42EF-999B-6C594C64214F}" destId="{B473A582-66B0-4EC3-B1A4-99D3FB163F7F}" srcOrd="0" destOrd="0" presId="urn:microsoft.com/office/officeart/2005/8/layout/default#8"/>
    <dgm:cxn modelId="{99C0EF78-342E-42D7-851D-BE11A6EC91CD}" srcId="{35BC3002-5F3F-4022-A40A-B641A439C42D}" destId="{AF8CA6AF-1074-4E73-A6AD-C79AD764E268}" srcOrd="0" destOrd="0" parTransId="{81C3BB13-52A6-43EC-86A2-26EE8B63C4B3}" sibTransId="{695003D1-4B3D-49B7-BE9F-A3D7F2383652}"/>
    <dgm:cxn modelId="{04AC3A99-8E25-472D-BB6D-F69CB7AC5A06}" type="presOf" srcId="{35BC3002-5F3F-4022-A40A-B641A439C42D}" destId="{D2B5FBCC-2722-4667-A733-52DDB3EC8D6D}" srcOrd="0" destOrd="0" presId="urn:microsoft.com/office/officeart/2005/8/layout/default#8"/>
    <dgm:cxn modelId="{B0E2AB89-4B0E-4153-B6C3-25C63336561F}" type="presOf" srcId="{AF8CA6AF-1074-4E73-A6AD-C79AD764E268}" destId="{F689829D-186E-4726-BB41-F0FF73D18EE7}" srcOrd="0" destOrd="0" presId="urn:microsoft.com/office/officeart/2005/8/layout/default#8"/>
    <dgm:cxn modelId="{64365473-499E-4D07-ADF7-AEFB6211A4E8}" srcId="{35BC3002-5F3F-4022-A40A-B641A439C42D}" destId="{40F0AE32-5FE3-42EF-999B-6C594C64214F}" srcOrd="2" destOrd="0" parTransId="{D5937B2C-79EB-4059-A9C7-16CD57890E9B}" sibTransId="{E3C9379A-44A0-42A1-A309-ADAFCA756683}"/>
    <dgm:cxn modelId="{1274B565-1EA3-4895-9E5B-38E3E44D3812}" srcId="{35BC3002-5F3F-4022-A40A-B641A439C42D}" destId="{CEFBC9DC-F8C4-43E5-81D0-9307E168EFB8}" srcOrd="1" destOrd="0" parTransId="{D048D876-3801-463A-8C9E-9B959237B590}" sibTransId="{A6BCCAB1-3C23-4F17-AE02-3381CC38A89F}"/>
    <dgm:cxn modelId="{163EB5D4-D9A7-4711-851E-203282236603}" type="presOf" srcId="{CEFBC9DC-F8C4-43E5-81D0-9307E168EFB8}" destId="{18B95365-0C99-4705-BACC-40FB2BE8012E}" srcOrd="0" destOrd="0" presId="urn:microsoft.com/office/officeart/2005/8/layout/default#8"/>
    <dgm:cxn modelId="{CE26AEAE-85E1-46D7-8FFD-8E6415D063BB}" type="presParOf" srcId="{D2B5FBCC-2722-4667-A733-52DDB3EC8D6D}" destId="{F689829D-186E-4726-BB41-F0FF73D18EE7}" srcOrd="0" destOrd="0" presId="urn:microsoft.com/office/officeart/2005/8/layout/default#8"/>
    <dgm:cxn modelId="{EC553FE8-363F-43E9-A7A7-95557FA1E0CB}" type="presParOf" srcId="{D2B5FBCC-2722-4667-A733-52DDB3EC8D6D}" destId="{B203F458-07A4-4C05-82E4-0DDE26423824}" srcOrd="1" destOrd="0" presId="urn:microsoft.com/office/officeart/2005/8/layout/default#8"/>
    <dgm:cxn modelId="{9EEBA5DA-B323-4D5B-9E51-D6EC46050DA7}" type="presParOf" srcId="{D2B5FBCC-2722-4667-A733-52DDB3EC8D6D}" destId="{18B95365-0C99-4705-BACC-40FB2BE8012E}" srcOrd="2" destOrd="0" presId="urn:microsoft.com/office/officeart/2005/8/layout/default#8"/>
    <dgm:cxn modelId="{CA082EA3-BDD8-4623-8817-7B8CCFE3BF56}" type="presParOf" srcId="{D2B5FBCC-2722-4667-A733-52DDB3EC8D6D}" destId="{0617C44C-57AE-4733-BD0D-9A2F94DDFBED}" srcOrd="3" destOrd="0" presId="urn:microsoft.com/office/officeart/2005/8/layout/default#8"/>
    <dgm:cxn modelId="{5B66EBED-0511-48DA-8DA7-0F8D6D4FE1A3}" type="presParOf" srcId="{D2B5FBCC-2722-4667-A733-52DDB3EC8D6D}" destId="{B473A582-66B0-4EC3-B1A4-99D3FB163F7F}" srcOrd="4" destOrd="0" presId="urn:microsoft.com/office/officeart/2005/8/layout/default#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967065-95B3-44A2-884C-48B3F49C96BA}">
      <dsp:nvSpPr>
        <dsp:cNvPr id="0" name=""/>
        <dsp:cNvSpPr/>
      </dsp:nvSpPr>
      <dsp:spPr>
        <a:xfrm>
          <a:off x="1098128" y="3918"/>
          <a:ext cx="3308449" cy="19850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T</a:t>
          </a:r>
          <a:r>
            <a:rPr lang="en-US" sz="5400" b="1" kern="1200" dirty="0" smtClean="0">
              <a:solidFill>
                <a:srgbClr val="FF0000"/>
              </a:solidFill>
            </a:rPr>
            <a:t>a</a:t>
          </a:r>
          <a:r>
            <a:rPr lang="en-US" sz="5400" b="1" kern="1200" dirty="0" smtClean="0"/>
            <a:t>ke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m</a:t>
          </a:r>
          <a:r>
            <a:rPr lang="en-US" sz="5400" b="1" kern="1200" dirty="0" smtClean="0">
              <a:solidFill>
                <a:srgbClr val="FF0000"/>
              </a:solidFill>
            </a:rPr>
            <a:t>a</a:t>
          </a:r>
          <a:r>
            <a:rPr lang="en-US" sz="5400" b="1" kern="1200" dirty="0" smtClean="0"/>
            <a:t>ke</a:t>
          </a:r>
          <a:endParaRPr lang="ru-RU" sz="5400" b="1" kern="1200" dirty="0"/>
        </a:p>
      </dsp:txBody>
      <dsp:txXfrm>
        <a:off x="1098128" y="3918"/>
        <a:ext cx="3308449" cy="1985069"/>
      </dsp:txXfrm>
    </dsp:sp>
    <dsp:sp modelId="{4E473354-E16C-4A57-BE0B-862C2E0B7840}">
      <dsp:nvSpPr>
        <dsp:cNvPr id="0" name=""/>
        <dsp:cNvSpPr/>
      </dsp:nvSpPr>
      <dsp:spPr>
        <a:xfrm>
          <a:off x="4737422" y="3918"/>
          <a:ext cx="3308449" cy="19850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pl</a:t>
          </a:r>
          <a:r>
            <a:rPr lang="en-US" sz="5400" b="1" kern="1200" dirty="0" smtClean="0">
              <a:solidFill>
                <a:srgbClr val="FF0000"/>
              </a:solidFill>
            </a:rPr>
            <a:t>a</a:t>
          </a:r>
          <a:r>
            <a:rPr lang="en-US" sz="5400" b="1" kern="1200" dirty="0" smtClean="0"/>
            <a:t>ce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n</a:t>
          </a:r>
          <a:r>
            <a:rPr lang="en-US" sz="5400" b="1" kern="1200" dirty="0" smtClean="0">
              <a:solidFill>
                <a:srgbClr val="FF0000"/>
              </a:solidFill>
            </a:rPr>
            <a:t>a</a:t>
          </a:r>
          <a:r>
            <a:rPr lang="en-US" sz="5400" b="1" kern="1200" dirty="0" smtClean="0"/>
            <a:t>me</a:t>
          </a:r>
          <a:endParaRPr lang="ru-RU" sz="5400" b="1" kern="1200" dirty="0"/>
        </a:p>
      </dsp:txBody>
      <dsp:txXfrm>
        <a:off x="4737422" y="3918"/>
        <a:ext cx="3308449" cy="1985069"/>
      </dsp:txXfrm>
    </dsp:sp>
    <dsp:sp modelId="{A5381C11-6F67-4B3B-8169-352D85E1D0FC}">
      <dsp:nvSpPr>
        <dsp:cNvPr id="0" name=""/>
        <dsp:cNvSpPr/>
      </dsp:nvSpPr>
      <dsp:spPr>
        <a:xfrm>
          <a:off x="1098128" y="2319833"/>
          <a:ext cx="3308449" cy="19850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g</a:t>
          </a:r>
          <a:r>
            <a:rPr lang="en-US" sz="5400" b="1" kern="1200" dirty="0" smtClean="0">
              <a:solidFill>
                <a:srgbClr val="FF0000"/>
              </a:solidFill>
            </a:rPr>
            <a:t>a</a:t>
          </a:r>
          <a:r>
            <a:rPr lang="en-US" sz="5400" b="1" kern="1200" dirty="0" smtClean="0"/>
            <a:t>me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s</a:t>
          </a:r>
          <a:r>
            <a:rPr lang="en-US" sz="5400" b="1" kern="1200" dirty="0" smtClean="0">
              <a:solidFill>
                <a:srgbClr val="FF0000"/>
              </a:solidFill>
            </a:rPr>
            <a:t>a</a:t>
          </a:r>
          <a:r>
            <a:rPr lang="en-US" sz="5400" b="1" kern="1200" dirty="0" smtClean="0"/>
            <a:t>me</a:t>
          </a:r>
          <a:endParaRPr lang="ru-RU" sz="5400" b="1" kern="1200" dirty="0"/>
        </a:p>
      </dsp:txBody>
      <dsp:txXfrm>
        <a:off x="1098128" y="2319833"/>
        <a:ext cx="3308449" cy="1985069"/>
      </dsp:txXfrm>
    </dsp:sp>
    <dsp:sp modelId="{6F7DE02D-1E9A-4519-BCEE-CE211E05EE09}">
      <dsp:nvSpPr>
        <dsp:cNvPr id="0" name=""/>
        <dsp:cNvSpPr/>
      </dsp:nvSpPr>
      <dsp:spPr>
        <a:xfrm>
          <a:off x="4737422" y="2319833"/>
          <a:ext cx="3308449" cy="19850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>
              <a:solidFill>
                <a:schemeClr val="tx1"/>
              </a:solidFill>
            </a:rPr>
            <a:t>l</a:t>
          </a:r>
          <a:r>
            <a:rPr lang="en-US" sz="5400" b="1" kern="1200" dirty="0" smtClean="0">
              <a:solidFill>
                <a:srgbClr val="FF0000"/>
              </a:solidFill>
            </a:rPr>
            <a:t>a</a:t>
          </a:r>
          <a:r>
            <a:rPr lang="en-US" sz="5400" b="1" kern="1200" dirty="0" smtClean="0"/>
            <a:t>ke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b</a:t>
          </a:r>
          <a:r>
            <a:rPr lang="en-US" sz="5400" b="1" kern="1200" dirty="0" smtClean="0">
              <a:solidFill>
                <a:srgbClr val="FF0000"/>
              </a:solidFill>
            </a:rPr>
            <a:t>a</a:t>
          </a:r>
          <a:r>
            <a:rPr lang="en-US" sz="5400" b="1" kern="1200" dirty="0" smtClean="0"/>
            <a:t>ke</a:t>
          </a:r>
          <a:endParaRPr lang="ru-RU" sz="5400" b="1" kern="1200" dirty="0"/>
        </a:p>
      </dsp:txBody>
      <dsp:txXfrm>
        <a:off x="4737422" y="2319833"/>
        <a:ext cx="3308449" cy="1985069"/>
      </dsp:txXfrm>
    </dsp:sp>
    <dsp:sp modelId="{0A5D53F8-2D6E-4D30-8B65-117AE3A80A89}">
      <dsp:nvSpPr>
        <dsp:cNvPr id="0" name=""/>
        <dsp:cNvSpPr/>
      </dsp:nvSpPr>
      <dsp:spPr>
        <a:xfrm>
          <a:off x="2873872" y="4639666"/>
          <a:ext cx="3308449" cy="19850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400" b="1" kern="1200" dirty="0" smtClean="0"/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pl</a:t>
          </a:r>
          <a:r>
            <a:rPr lang="en-US" sz="5400" b="1" kern="1200" dirty="0" smtClean="0">
              <a:solidFill>
                <a:srgbClr val="FF0000"/>
              </a:solidFill>
            </a:rPr>
            <a:t>a</a:t>
          </a:r>
          <a:r>
            <a:rPr lang="en-US" sz="5400" b="1" kern="1200" dirty="0" smtClean="0"/>
            <a:t>ne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d</a:t>
          </a:r>
          <a:r>
            <a:rPr lang="en-US" sz="5400" b="1" kern="1200" dirty="0" smtClean="0">
              <a:solidFill>
                <a:srgbClr val="FF0000"/>
              </a:solidFill>
            </a:rPr>
            <a:t>a</a:t>
          </a:r>
          <a:r>
            <a:rPr lang="en-US" sz="5400" b="1" kern="1200" dirty="0" smtClean="0"/>
            <a:t>te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>
        <a:off x="2873872" y="4639666"/>
        <a:ext cx="3308449" cy="1985069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744B50-C4C4-48A1-B4A7-0917A741F98F}">
      <dsp:nvSpPr>
        <dsp:cNvPr id="0" name=""/>
        <dsp:cNvSpPr/>
      </dsp:nvSpPr>
      <dsp:spPr>
        <a:xfrm>
          <a:off x="1098128" y="3918"/>
          <a:ext cx="3308449" cy="19850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D</a:t>
          </a:r>
          <a:r>
            <a:rPr lang="en-US" sz="5400" b="1" kern="1200" dirty="0" smtClean="0">
              <a:solidFill>
                <a:srgbClr val="FF0000"/>
              </a:solidFill>
            </a:rPr>
            <a:t>o</a:t>
          </a:r>
          <a:r>
            <a:rPr lang="en-US" sz="5400" b="1" kern="1200" dirty="0" smtClean="0"/>
            <a:t>g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fr</a:t>
          </a:r>
          <a:r>
            <a:rPr lang="en-US" sz="5400" b="1" kern="1200" dirty="0" smtClean="0">
              <a:solidFill>
                <a:srgbClr val="FF0000"/>
              </a:solidFill>
            </a:rPr>
            <a:t>o</a:t>
          </a:r>
          <a:r>
            <a:rPr lang="en-US" sz="5400" b="1" kern="1200" dirty="0" smtClean="0"/>
            <a:t>g</a:t>
          </a:r>
          <a:endParaRPr lang="ru-RU" sz="5400" b="1" kern="1200" dirty="0"/>
        </a:p>
      </dsp:txBody>
      <dsp:txXfrm>
        <a:off x="1098128" y="3918"/>
        <a:ext cx="3308449" cy="1985069"/>
      </dsp:txXfrm>
    </dsp:sp>
    <dsp:sp modelId="{D09C0FFB-794A-44C8-87B1-DDF400CB5E17}">
      <dsp:nvSpPr>
        <dsp:cNvPr id="0" name=""/>
        <dsp:cNvSpPr/>
      </dsp:nvSpPr>
      <dsp:spPr>
        <a:xfrm>
          <a:off x="4737422" y="3918"/>
          <a:ext cx="3308449" cy="19850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>
              <a:solidFill>
                <a:srgbClr val="FF0000"/>
              </a:solidFill>
            </a:rPr>
            <a:t>o</a:t>
          </a:r>
          <a:r>
            <a:rPr lang="en-US" sz="5400" b="1" kern="1200" dirty="0" smtClean="0"/>
            <a:t>n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n</a:t>
          </a:r>
          <a:r>
            <a:rPr lang="en-US" sz="5400" b="1" kern="1200" dirty="0" smtClean="0">
              <a:solidFill>
                <a:srgbClr val="FF0000"/>
              </a:solidFill>
            </a:rPr>
            <a:t>o</a:t>
          </a:r>
          <a:r>
            <a:rPr lang="en-US" sz="5400" b="1" kern="1200" dirty="0" smtClean="0"/>
            <a:t>t</a:t>
          </a:r>
          <a:endParaRPr lang="ru-RU" sz="5400" b="1" kern="1200" dirty="0"/>
        </a:p>
      </dsp:txBody>
      <dsp:txXfrm>
        <a:off x="4737422" y="3918"/>
        <a:ext cx="3308449" cy="1985069"/>
      </dsp:txXfrm>
    </dsp:sp>
    <dsp:sp modelId="{7F8EF283-E1D4-4E6A-9384-1AD45AC7639A}">
      <dsp:nvSpPr>
        <dsp:cNvPr id="0" name=""/>
        <dsp:cNvSpPr/>
      </dsp:nvSpPr>
      <dsp:spPr>
        <a:xfrm>
          <a:off x="1098128" y="2319833"/>
          <a:ext cx="3308449" cy="19850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c</a:t>
          </a:r>
          <a:r>
            <a:rPr lang="en-US" sz="5400" b="1" kern="1200" dirty="0" smtClean="0">
              <a:solidFill>
                <a:srgbClr val="FF0000"/>
              </a:solidFill>
            </a:rPr>
            <a:t>o</a:t>
          </a:r>
          <a:r>
            <a:rPr lang="en-US" sz="5400" b="1" kern="1200" dirty="0" smtClean="0"/>
            <a:t>ck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l</a:t>
          </a:r>
          <a:r>
            <a:rPr lang="en-US" sz="5400" b="1" kern="1200" dirty="0" smtClean="0">
              <a:solidFill>
                <a:srgbClr val="FF0000"/>
              </a:solidFill>
            </a:rPr>
            <a:t>o</a:t>
          </a:r>
          <a:r>
            <a:rPr lang="en-US" sz="5400" b="1" kern="1200" dirty="0" smtClean="0"/>
            <a:t>t</a:t>
          </a:r>
          <a:endParaRPr lang="ru-RU" sz="5400" b="1" kern="1200" dirty="0"/>
        </a:p>
      </dsp:txBody>
      <dsp:txXfrm>
        <a:off x="1098128" y="2319833"/>
        <a:ext cx="3308449" cy="1985069"/>
      </dsp:txXfrm>
    </dsp:sp>
    <dsp:sp modelId="{205C5BF8-BDD8-451B-B4E7-07A39C10F156}">
      <dsp:nvSpPr>
        <dsp:cNvPr id="0" name=""/>
        <dsp:cNvSpPr/>
      </dsp:nvSpPr>
      <dsp:spPr>
        <a:xfrm>
          <a:off x="4737422" y="2319833"/>
          <a:ext cx="3308449" cy="19850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s</a:t>
          </a:r>
          <a:r>
            <a:rPr lang="en-US" sz="5400" b="1" kern="1200" dirty="0" smtClean="0">
              <a:solidFill>
                <a:srgbClr val="FF0000"/>
              </a:solidFill>
            </a:rPr>
            <a:t>o</a:t>
          </a:r>
          <a:r>
            <a:rPr lang="en-US" sz="5400" b="1" kern="1200" dirty="0" smtClean="0"/>
            <a:t>cks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g</a:t>
          </a:r>
          <a:r>
            <a:rPr lang="en-US" sz="5400" b="1" kern="1200" dirty="0" smtClean="0">
              <a:solidFill>
                <a:srgbClr val="FF0000"/>
              </a:solidFill>
            </a:rPr>
            <a:t>o</a:t>
          </a:r>
          <a:r>
            <a:rPr lang="en-US" sz="5400" b="1" kern="1200" dirty="0" smtClean="0"/>
            <a:t>t</a:t>
          </a:r>
          <a:endParaRPr lang="ru-RU" sz="5400" b="1" kern="1200" dirty="0"/>
        </a:p>
      </dsp:txBody>
      <dsp:txXfrm>
        <a:off x="4737422" y="2319833"/>
        <a:ext cx="3308449" cy="1985069"/>
      </dsp:txXfrm>
    </dsp:sp>
    <dsp:sp modelId="{CF50BEE6-4A41-4108-960C-5EF1CFE33FD0}">
      <dsp:nvSpPr>
        <dsp:cNvPr id="0" name=""/>
        <dsp:cNvSpPr/>
      </dsp:nvSpPr>
      <dsp:spPr>
        <a:xfrm>
          <a:off x="2917775" y="4635747"/>
          <a:ext cx="3308449" cy="19850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fr</a:t>
          </a:r>
          <a:r>
            <a:rPr lang="en-US" sz="5400" b="1" kern="1200" dirty="0" smtClean="0">
              <a:solidFill>
                <a:srgbClr val="FF0000"/>
              </a:solidFill>
            </a:rPr>
            <a:t>o</a:t>
          </a:r>
          <a:r>
            <a:rPr lang="en-US" sz="5400" b="1" kern="1200" dirty="0" smtClean="0"/>
            <a:t>m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d</a:t>
          </a:r>
          <a:r>
            <a:rPr lang="en-US" sz="5400" b="1" kern="1200" dirty="0" smtClean="0">
              <a:solidFill>
                <a:srgbClr val="FF0000"/>
              </a:solidFill>
            </a:rPr>
            <a:t>o</a:t>
          </a:r>
          <a:r>
            <a:rPr lang="en-US" sz="5400" b="1" kern="1200" dirty="0" smtClean="0"/>
            <a:t>ctor</a:t>
          </a:r>
          <a:endParaRPr lang="ru-RU" sz="5400" b="1" kern="1200" dirty="0"/>
        </a:p>
      </dsp:txBody>
      <dsp:txXfrm>
        <a:off x="2917775" y="4635747"/>
        <a:ext cx="3308449" cy="1985069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1CD37F-36B8-4E39-8D47-CD8B3A06B2A8}">
      <dsp:nvSpPr>
        <dsp:cNvPr id="0" name=""/>
        <dsp:cNvSpPr/>
      </dsp:nvSpPr>
      <dsp:spPr>
        <a:xfrm>
          <a:off x="1098128" y="3918"/>
          <a:ext cx="3308449" cy="19850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F</a:t>
          </a:r>
          <a:r>
            <a:rPr lang="en-US" sz="5400" b="1" kern="1200" dirty="0" smtClean="0">
              <a:solidFill>
                <a:srgbClr val="FF0000"/>
              </a:solidFill>
            </a:rPr>
            <a:t>u</a:t>
          </a:r>
          <a:r>
            <a:rPr lang="en-US" sz="5400" b="1" kern="1200" dirty="0" smtClean="0"/>
            <a:t>nny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p</a:t>
          </a:r>
          <a:r>
            <a:rPr lang="en-US" sz="5400" b="1" kern="1200" dirty="0" smtClean="0">
              <a:solidFill>
                <a:srgbClr val="FF0000"/>
              </a:solidFill>
            </a:rPr>
            <a:t>u</a:t>
          </a:r>
          <a:r>
            <a:rPr lang="en-US" sz="5400" b="1" kern="1200" dirty="0" smtClean="0"/>
            <a:t>ppy</a:t>
          </a:r>
          <a:endParaRPr lang="ru-RU" sz="5400" b="1" kern="1200" dirty="0"/>
        </a:p>
      </dsp:txBody>
      <dsp:txXfrm>
        <a:off x="1098128" y="3918"/>
        <a:ext cx="3308449" cy="1985069"/>
      </dsp:txXfrm>
    </dsp:sp>
    <dsp:sp modelId="{5025D9F7-E9BA-4E6A-AC5D-6AD52B86646B}">
      <dsp:nvSpPr>
        <dsp:cNvPr id="0" name=""/>
        <dsp:cNvSpPr/>
      </dsp:nvSpPr>
      <dsp:spPr>
        <a:xfrm>
          <a:off x="4709863" y="3918"/>
          <a:ext cx="3308449" cy="19850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b</a:t>
          </a:r>
          <a:r>
            <a:rPr lang="en-US" sz="5400" b="1" kern="1200" dirty="0" smtClean="0">
              <a:solidFill>
                <a:srgbClr val="FF0000"/>
              </a:solidFill>
            </a:rPr>
            <a:t>u</a:t>
          </a:r>
          <a:r>
            <a:rPr lang="en-US" sz="5400" b="1" kern="1200" dirty="0" smtClean="0"/>
            <a:t>s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>
              <a:solidFill>
                <a:srgbClr val="FF0000"/>
              </a:solidFill>
            </a:rPr>
            <a:t>u</a:t>
          </a:r>
          <a:r>
            <a:rPr lang="en-US" sz="5400" b="1" kern="1200" dirty="0" smtClean="0"/>
            <a:t>p</a:t>
          </a:r>
          <a:endParaRPr lang="ru-RU" sz="5400" b="1" kern="1200" dirty="0"/>
        </a:p>
      </dsp:txBody>
      <dsp:txXfrm>
        <a:off x="4709863" y="3918"/>
        <a:ext cx="3308449" cy="1985069"/>
      </dsp:txXfrm>
    </dsp:sp>
    <dsp:sp modelId="{E1BD5D62-0284-4C73-BBDF-CD5B3DE04659}">
      <dsp:nvSpPr>
        <dsp:cNvPr id="0" name=""/>
        <dsp:cNvSpPr/>
      </dsp:nvSpPr>
      <dsp:spPr>
        <a:xfrm>
          <a:off x="1098128" y="2319833"/>
          <a:ext cx="3308449" cy="19850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j</a:t>
          </a:r>
          <a:r>
            <a:rPr lang="en-US" sz="5400" b="1" kern="1200" dirty="0" smtClean="0">
              <a:solidFill>
                <a:srgbClr val="FF0000"/>
              </a:solidFill>
            </a:rPr>
            <a:t>u</a:t>
          </a:r>
          <a:r>
            <a:rPr lang="en-US" sz="5400" b="1" kern="1200" dirty="0" smtClean="0"/>
            <a:t>mp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r</a:t>
          </a:r>
          <a:r>
            <a:rPr lang="en-US" sz="5400" b="1" kern="1200" dirty="0" smtClean="0">
              <a:solidFill>
                <a:srgbClr val="FF0000"/>
              </a:solidFill>
            </a:rPr>
            <a:t>u</a:t>
          </a:r>
          <a:r>
            <a:rPr lang="en-US" sz="5400" b="1" kern="1200" dirty="0" smtClean="0"/>
            <a:t>n</a:t>
          </a:r>
          <a:endParaRPr lang="ru-RU" sz="5400" b="1" kern="1200" dirty="0"/>
        </a:p>
      </dsp:txBody>
      <dsp:txXfrm>
        <a:off x="1098128" y="2319833"/>
        <a:ext cx="3308449" cy="1985069"/>
      </dsp:txXfrm>
    </dsp:sp>
    <dsp:sp modelId="{72E7936E-19C8-4084-8D8C-CB2456141835}">
      <dsp:nvSpPr>
        <dsp:cNvPr id="0" name=""/>
        <dsp:cNvSpPr/>
      </dsp:nvSpPr>
      <dsp:spPr>
        <a:xfrm>
          <a:off x="4737422" y="2319833"/>
          <a:ext cx="3308449" cy="19850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>
              <a:solidFill>
                <a:srgbClr val="FF0000"/>
              </a:solidFill>
            </a:rPr>
            <a:t>u</a:t>
          </a:r>
          <a:r>
            <a:rPr lang="en-US" sz="5400" b="1" kern="1200" dirty="0" smtClean="0"/>
            <a:t>ncle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s</a:t>
          </a:r>
          <a:r>
            <a:rPr lang="en-US" sz="5400" b="1" kern="1200" dirty="0" smtClean="0">
              <a:solidFill>
                <a:srgbClr val="FF0000"/>
              </a:solidFill>
            </a:rPr>
            <a:t>u</a:t>
          </a:r>
          <a:r>
            <a:rPr lang="en-US" sz="5400" b="1" kern="1200" dirty="0" smtClean="0"/>
            <a:t>n</a:t>
          </a:r>
          <a:endParaRPr lang="ru-RU" sz="5400" b="1" kern="1200" dirty="0"/>
        </a:p>
      </dsp:txBody>
      <dsp:txXfrm>
        <a:off x="4737422" y="2319833"/>
        <a:ext cx="3308449" cy="1985069"/>
      </dsp:txXfrm>
    </dsp:sp>
    <dsp:sp modelId="{1FCE67CF-1684-43CC-A13F-63A36D54B0D9}">
      <dsp:nvSpPr>
        <dsp:cNvPr id="0" name=""/>
        <dsp:cNvSpPr/>
      </dsp:nvSpPr>
      <dsp:spPr>
        <a:xfrm>
          <a:off x="2917775" y="4635747"/>
          <a:ext cx="3308449" cy="19850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s</a:t>
          </a:r>
          <a:r>
            <a:rPr lang="en-US" sz="5400" b="1" kern="1200" dirty="0" smtClean="0">
              <a:solidFill>
                <a:srgbClr val="FF0000"/>
              </a:solidFill>
            </a:rPr>
            <a:t>u</a:t>
          </a:r>
          <a:r>
            <a:rPr lang="en-US" sz="5400" b="1" kern="1200" dirty="0" smtClean="0"/>
            <a:t>mmer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>
              <a:solidFill>
                <a:srgbClr val="FF0000"/>
              </a:solidFill>
            </a:rPr>
            <a:t>u</a:t>
          </a:r>
          <a:r>
            <a:rPr lang="en-US" sz="5400" b="1" kern="1200" dirty="0" smtClean="0"/>
            <a:t>nder</a:t>
          </a:r>
          <a:endParaRPr lang="ru-RU" sz="5400" b="1" kern="1200" dirty="0"/>
        </a:p>
      </dsp:txBody>
      <dsp:txXfrm>
        <a:off x="2917775" y="4635747"/>
        <a:ext cx="3308449" cy="1985069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6A1AE8-C565-4EE9-BEC1-6852245E7175}">
      <dsp:nvSpPr>
        <dsp:cNvPr id="0" name=""/>
        <dsp:cNvSpPr/>
      </dsp:nvSpPr>
      <dsp:spPr>
        <a:xfrm>
          <a:off x="0" y="936108"/>
          <a:ext cx="3633802" cy="21802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b="1" kern="1200" dirty="0" smtClean="0"/>
            <a:t>M</a:t>
          </a:r>
          <a:r>
            <a:rPr lang="en-US" sz="5300" b="1" kern="1200" dirty="0" smtClean="0">
              <a:solidFill>
                <a:srgbClr val="FF0000"/>
              </a:solidFill>
            </a:rPr>
            <a:t>ar</a:t>
          </a:r>
          <a:r>
            <a:rPr lang="en-US" sz="5300" b="1" kern="1200" dirty="0" smtClean="0"/>
            <a:t>k</a:t>
          </a:r>
        </a:p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b="1" kern="1200" dirty="0" smtClean="0"/>
            <a:t>c</a:t>
          </a:r>
          <a:r>
            <a:rPr lang="en-US" sz="5300" b="1" kern="1200" dirty="0" smtClean="0">
              <a:solidFill>
                <a:srgbClr val="FF0000"/>
              </a:solidFill>
            </a:rPr>
            <a:t>ar</a:t>
          </a:r>
          <a:endParaRPr lang="ru-RU" sz="5300" b="1" kern="1200" dirty="0">
            <a:solidFill>
              <a:srgbClr val="FF0000"/>
            </a:solidFill>
          </a:endParaRPr>
        </a:p>
      </dsp:txBody>
      <dsp:txXfrm>
        <a:off x="0" y="936108"/>
        <a:ext cx="3633802" cy="2180281"/>
      </dsp:txXfrm>
    </dsp:sp>
    <dsp:sp modelId="{91FEA838-61D4-4F9C-8F1D-6AE2CD91210E}">
      <dsp:nvSpPr>
        <dsp:cNvPr id="0" name=""/>
        <dsp:cNvSpPr/>
      </dsp:nvSpPr>
      <dsp:spPr>
        <a:xfrm>
          <a:off x="3998114" y="914392"/>
          <a:ext cx="3633802" cy="21802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b="1" kern="1200" dirty="0" smtClean="0"/>
            <a:t>p</a:t>
          </a:r>
          <a:r>
            <a:rPr lang="en-US" sz="5300" b="1" kern="1200" dirty="0" smtClean="0">
              <a:solidFill>
                <a:srgbClr val="FF0000"/>
              </a:solidFill>
            </a:rPr>
            <a:t>ar</a:t>
          </a:r>
          <a:r>
            <a:rPr lang="en-US" sz="5300" b="1" kern="1200" dirty="0" smtClean="0"/>
            <a:t>k</a:t>
          </a:r>
        </a:p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b="1" kern="1200" dirty="0" smtClean="0"/>
            <a:t>f</a:t>
          </a:r>
          <a:r>
            <a:rPr lang="en-US" sz="5300" b="1" kern="1200" dirty="0" smtClean="0">
              <a:solidFill>
                <a:srgbClr val="FF0000"/>
              </a:solidFill>
            </a:rPr>
            <a:t>ar</a:t>
          </a:r>
          <a:r>
            <a:rPr lang="en-US" sz="5300" b="1" kern="1200" dirty="0" smtClean="0"/>
            <a:t>m</a:t>
          </a:r>
          <a:endParaRPr lang="ru-RU" sz="5300" b="1" kern="1200" dirty="0"/>
        </a:p>
      </dsp:txBody>
      <dsp:txXfrm>
        <a:off x="3998114" y="914392"/>
        <a:ext cx="3633802" cy="2180281"/>
      </dsp:txXfrm>
    </dsp:sp>
    <dsp:sp modelId="{C87459E0-11E5-4B65-B800-D257E810C6CA}">
      <dsp:nvSpPr>
        <dsp:cNvPr id="0" name=""/>
        <dsp:cNvSpPr/>
      </dsp:nvSpPr>
      <dsp:spPr>
        <a:xfrm>
          <a:off x="1999522" y="3458054"/>
          <a:ext cx="3633802" cy="21802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b="1" kern="1200" dirty="0" smtClean="0">
              <a:solidFill>
                <a:srgbClr val="FF0000"/>
              </a:solidFill>
            </a:rPr>
            <a:t>ar</a:t>
          </a:r>
          <a:r>
            <a:rPr lang="en-US" sz="5300" b="1" kern="1200" dirty="0" smtClean="0"/>
            <a:t>m</a:t>
          </a:r>
        </a:p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b="1" kern="1200" dirty="0" smtClean="0"/>
            <a:t>f</a:t>
          </a:r>
          <a:r>
            <a:rPr lang="en-US" sz="5300" b="1" kern="1200" dirty="0" smtClean="0">
              <a:solidFill>
                <a:srgbClr val="FF0000"/>
              </a:solidFill>
            </a:rPr>
            <a:t>ar</a:t>
          </a:r>
          <a:endParaRPr lang="ru-RU" sz="5300" b="1" kern="1200" dirty="0">
            <a:solidFill>
              <a:srgbClr val="FF0000"/>
            </a:solidFill>
          </a:endParaRPr>
        </a:p>
      </dsp:txBody>
      <dsp:txXfrm>
        <a:off x="1999522" y="3458054"/>
        <a:ext cx="3633802" cy="2180281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19EE65-1DB1-4BF6-93A4-425D11453E18}">
      <dsp:nvSpPr>
        <dsp:cNvPr id="0" name=""/>
        <dsp:cNvSpPr/>
      </dsp:nvSpPr>
      <dsp:spPr>
        <a:xfrm>
          <a:off x="958" y="775238"/>
          <a:ext cx="3736645" cy="22419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H</a:t>
          </a:r>
          <a:r>
            <a:rPr lang="en-US" sz="5400" b="1" kern="1200" dirty="0" smtClean="0">
              <a:solidFill>
                <a:srgbClr val="FF0000"/>
              </a:solidFill>
            </a:rPr>
            <a:t>er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p</a:t>
          </a:r>
          <a:r>
            <a:rPr lang="en-US" sz="5400" b="1" kern="1200" dirty="0" smtClean="0">
              <a:solidFill>
                <a:srgbClr val="FF0000"/>
              </a:solidFill>
            </a:rPr>
            <a:t>er</a:t>
          </a:r>
          <a:r>
            <a:rPr lang="en-US" sz="5400" b="1" kern="1200" dirty="0" smtClean="0"/>
            <a:t>fume</a:t>
          </a:r>
          <a:endParaRPr lang="ru-RU" sz="5400" b="1" kern="1200" dirty="0"/>
        </a:p>
      </dsp:txBody>
      <dsp:txXfrm>
        <a:off x="958" y="775238"/>
        <a:ext cx="3736645" cy="2241987"/>
      </dsp:txXfrm>
    </dsp:sp>
    <dsp:sp modelId="{9A644B06-722A-468C-A9D0-07F15AA46AF3}">
      <dsp:nvSpPr>
        <dsp:cNvPr id="0" name=""/>
        <dsp:cNvSpPr/>
      </dsp:nvSpPr>
      <dsp:spPr>
        <a:xfrm>
          <a:off x="4111268" y="775238"/>
          <a:ext cx="3736645" cy="22419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p</a:t>
          </a:r>
          <a:r>
            <a:rPr lang="en-US" sz="5400" b="1" kern="1200" dirty="0" smtClean="0">
              <a:solidFill>
                <a:srgbClr val="FF0000"/>
              </a:solidFill>
            </a:rPr>
            <a:t>er</a:t>
          </a:r>
          <a:r>
            <a:rPr lang="en-US" sz="5400" b="1" kern="1200" dirty="0" smtClean="0"/>
            <a:t>son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n</a:t>
          </a:r>
          <a:r>
            <a:rPr lang="en-US" sz="5400" b="1" kern="1200" dirty="0" smtClean="0">
              <a:solidFill>
                <a:srgbClr val="FF0000"/>
              </a:solidFill>
            </a:rPr>
            <a:t>er</a:t>
          </a:r>
          <a:r>
            <a:rPr lang="en-US" sz="5400" b="1" kern="1200" dirty="0" smtClean="0"/>
            <a:t>ve</a:t>
          </a:r>
          <a:endParaRPr lang="ru-RU" sz="5400" b="1" kern="1200" dirty="0"/>
        </a:p>
      </dsp:txBody>
      <dsp:txXfrm>
        <a:off x="4111268" y="775238"/>
        <a:ext cx="3736645" cy="2241987"/>
      </dsp:txXfrm>
    </dsp:sp>
    <dsp:sp modelId="{82F00300-8653-421B-A505-D094FE23115F}">
      <dsp:nvSpPr>
        <dsp:cNvPr id="0" name=""/>
        <dsp:cNvSpPr/>
      </dsp:nvSpPr>
      <dsp:spPr>
        <a:xfrm>
          <a:off x="2056113" y="3390890"/>
          <a:ext cx="3736645" cy="22419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t</a:t>
          </a:r>
          <a:r>
            <a:rPr lang="en-US" sz="5400" b="1" kern="1200" dirty="0" smtClean="0">
              <a:solidFill>
                <a:srgbClr val="FF0000"/>
              </a:solidFill>
            </a:rPr>
            <a:t>er</a:t>
          </a:r>
          <a:r>
            <a:rPr lang="en-US" sz="5400" b="1" kern="1200" dirty="0" smtClean="0"/>
            <a:t>m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s</a:t>
          </a:r>
          <a:r>
            <a:rPr lang="en-US" sz="5400" b="1" kern="1200" dirty="0" smtClean="0">
              <a:solidFill>
                <a:srgbClr val="FF0000"/>
              </a:solidFill>
            </a:rPr>
            <a:t>er</a:t>
          </a:r>
          <a:r>
            <a:rPr lang="en-US" sz="5400" b="1" kern="1200" dirty="0" smtClean="0"/>
            <a:t>ve</a:t>
          </a:r>
          <a:endParaRPr lang="ru-RU" sz="5400" b="1" kern="1200" dirty="0"/>
        </a:p>
      </dsp:txBody>
      <dsp:txXfrm>
        <a:off x="2056113" y="3390890"/>
        <a:ext cx="3736645" cy="2241987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CA7302-B43B-49FF-A23D-A576E055D5B8}">
      <dsp:nvSpPr>
        <dsp:cNvPr id="0" name=""/>
        <dsp:cNvSpPr/>
      </dsp:nvSpPr>
      <dsp:spPr>
        <a:xfrm>
          <a:off x="940" y="856105"/>
          <a:ext cx="3668083" cy="22008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b="1" kern="1200" dirty="0" smtClean="0"/>
            <a:t>G</a:t>
          </a:r>
          <a:r>
            <a:rPr lang="en-US" sz="5300" b="1" kern="1200" dirty="0" smtClean="0">
              <a:solidFill>
                <a:srgbClr val="FF0000"/>
              </a:solidFill>
            </a:rPr>
            <a:t>ir</a:t>
          </a:r>
          <a:r>
            <a:rPr lang="en-US" sz="5300" b="1" kern="1200" dirty="0" smtClean="0"/>
            <a:t>l</a:t>
          </a:r>
        </a:p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b="1" kern="1200" dirty="0" smtClean="0"/>
            <a:t>f</a:t>
          </a:r>
          <a:r>
            <a:rPr lang="en-US" sz="5300" b="1" kern="1200" dirty="0" smtClean="0">
              <a:solidFill>
                <a:srgbClr val="FF0000"/>
              </a:solidFill>
            </a:rPr>
            <a:t>ir</a:t>
          </a:r>
          <a:r>
            <a:rPr lang="en-US" sz="5300" b="1" kern="1200" dirty="0" smtClean="0"/>
            <a:t>st</a:t>
          </a:r>
          <a:endParaRPr lang="ru-RU" sz="5300" b="1" kern="1200" dirty="0"/>
        </a:p>
      </dsp:txBody>
      <dsp:txXfrm>
        <a:off x="940" y="856105"/>
        <a:ext cx="3668083" cy="2200849"/>
      </dsp:txXfrm>
    </dsp:sp>
    <dsp:sp modelId="{960A43CF-A9CC-4F7B-AD9E-7C36D4B9F733}">
      <dsp:nvSpPr>
        <dsp:cNvPr id="0" name=""/>
        <dsp:cNvSpPr/>
      </dsp:nvSpPr>
      <dsp:spPr>
        <a:xfrm>
          <a:off x="4035832" y="856105"/>
          <a:ext cx="3668083" cy="22008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b="1" kern="1200" dirty="0" smtClean="0"/>
            <a:t>f</a:t>
          </a:r>
          <a:r>
            <a:rPr lang="en-US" sz="5300" b="1" kern="1200" dirty="0" smtClean="0">
              <a:solidFill>
                <a:srgbClr val="FF0000"/>
              </a:solidFill>
            </a:rPr>
            <a:t>ir</a:t>
          </a:r>
        </a:p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b="1" kern="1200" dirty="0" smtClean="0"/>
            <a:t>sh</a:t>
          </a:r>
          <a:r>
            <a:rPr lang="en-US" sz="5300" b="1" kern="1200" dirty="0" smtClean="0">
              <a:solidFill>
                <a:srgbClr val="FF0000"/>
              </a:solidFill>
            </a:rPr>
            <a:t>ir</a:t>
          </a:r>
          <a:r>
            <a:rPr lang="en-US" sz="5300" b="1" kern="1200" dirty="0" smtClean="0"/>
            <a:t>t</a:t>
          </a:r>
        </a:p>
      </dsp:txBody>
      <dsp:txXfrm>
        <a:off x="4035832" y="856105"/>
        <a:ext cx="3668083" cy="2200849"/>
      </dsp:txXfrm>
    </dsp:sp>
    <dsp:sp modelId="{F4C2000E-187C-4247-9536-0D1C45C53B6D}">
      <dsp:nvSpPr>
        <dsp:cNvPr id="0" name=""/>
        <dsp:cNvSpPr/>
      </dsp:nvSpPr>
      <dsp:spPr>
        <a:xfrm>
          <a:off x="2018386" y="3423764"/>
          <a:ext cx="3668083" cy="22008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b="1" kern="1200" dirty="0" smtClean="0"/>
            <a:t>sk</a:t>
          </a:r>
          <a:r>
            <a:rPr lang="en-US" sz="5300" b="1" kern="1200" dirty="0" smtClean="0">
              <a:solidFill>
                <a:srgbClr val="FF0000"/>
              </a:solidFill>
            </a:rPr>
            <a:t>ir</a:t>
          </a:r>
          <a:r>
            <a:rPr lang="en-US" sz="5300" b="1" kern="1200" dirty="0" smtClean="0"/>
            <a:t>t</a:t>
          </a:r>
        </a:p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b="1" kern="1200" dirty="0" smtClean="0"/>
            <a:t>th</a:t>
          </a:r>
          <a:r>
            <a:rPr lang="en-US" sz="5300" b="1" kern="1200" dirty="0" smtClean="0">
              <a:solidFill>
                <a:srgbClr val="FF0000"/>
              </a:solidFill>
            </a:rPr>
            <a:t>ir</a:t>
          </a:r>
          <a:r>
            <a:rPr lang="en-US" sz="5300" b="1" kern="1200" dirty="0" smtClean="0"/>
            <a:t>d</a:t>
          </a:r>
          <a:endParaRPr lang="ru-RU" sz="5300" b="1" kern="1200" dirty="0"/>
        </a:p>
      </dsp:txBody>
      <dsp:txXfrm>
        <a:off x="2018386" y="3423764"/>
        <a:ext cx="3668083" cy="2200849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5603FD-19EA-4BE4-B897-D85E03ABE7D1}">
      <dsp:nvSpPr>
        <dsp:cNvPr id="0" name=""/>
        <dsp:cNvSpPr/>
      </dsp:nvSpPr>
      <dsp:spPr>
        <a:xfrm>
          <a:off x="0" y="900096"/>
          <a:ext cx="3736645" cy="22419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Sp</a:t>
          </a:r>
          <a:r>
            <a:rPr lang="en-US" sz="5400" b="1" kern="1200" dirty="0" smtClean="0">
              <a:solidFill>
                <a:srgbClr val="FF0000"/>
              </a:solidFill>
            </a:rPr>
            <a:t>or</a:t>
          </a:r>
          <a:r>
            <a:rPr lang="en-US" sz="5400" b="1" kern="1200" dirty="0" smtClean="0"/>
            <a:t>t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f</a:t>
          </a:r>
          <a:r>
            <a:rPr lang="en-US" sz="5400" b="1" kern="1200" dirty="0" smtClean="0">
              <a:solidFill>
                <a:srgbClr val="FF0000"/>
              </a:solidFill>
            </a:rPr>
            <a:t>or</a:t>
          </a:r>
          <a:endParaRPr lang="ru-RU" sz="5400" b="1" kern="1200" dirty="0">
            <a:solidFill>
              <a:srgbClr val="FF0000"/>
            </a:solidFill>
          </a:endParaRPr>
        </a:p>
      </dsp:txBody>
      <dsp:txXfrm>
        <a:off x="0" y="900096"/>
        <a:ext cx="3736645" cy="2241987"/>
      </dsp:txXfrm>
    </dsp:sp>
    <dsp:sp modelId="{E614A834-FB0F-429A-A825-D2E9F1B7D117}">
      <dsp:nvSpPr>
        <dsp:cNvPr id="0" name=""/>
        <dsp:cNvSpPr/>
      </dsp:nvSpPr>
      <dsp:spPr>
        <a:xfrm>
          <a:off x="4111268" y="847544"/>
          <a:ext cx="3736645" cy="22419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p</a:t>
          </a:r>
          <a:r>
            <a:rPr lang="en-US" sz="5400" b="1" kern="1200" dirty="0" smtClean="0">
              <a:solidFill>
                <a:srgbClr val="FF0000"/>
              </a:solidFill>
            </a:rPr>
            <a:t>or</a:t>
          </a:r>
          <a:r>
            <a:rPr lang="en-US" sz="5400" b="1" kern="1200" dirty="0" smtClean="0"/>
            <a:t>t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s</a:t>
          </a:r>
          <a:r>
            <a:rPr lang="en-US" sz="5400" b="1" kern="1200" dirty="0" smtClean="0">
              <a:solidFill>
                <a:srgbClr val="FF0000"/>
              </a:solidFill>
            </a:rPr>
            <a:t>or</a:t>
          </a:r>
          <a:r>
            <a:rPr lang="en-US" sz="5400" b="1" kern="1200" dirty="0" smtClean="0"/>
            <a:t>t</a:t>
          </a:r>
          <a:endParaRPr lang="ru-RU" sz="5400" b="1" kern="1200" dirty="0"/>
        </a:p>
      </dsp:txBody>
      <dsp:txXfrm>
        <a:off x="4111268" y="847544"/>
        <a:ext cx="3736645" cy="2241987"/>
      </dsp:txXfrm>
    </dsp:sp>
    <dsp:sp modelId="{F00594D6-29DF-4D4A-B8EA-2AB83CBB3135}">
      <dsp:nvSpPr>
        <dsp:cNvPr id="0" name=""/>
        <dsp:cNvSpPr/>
      </dsp:nvSpPr>
      <dsp:spPr>
        <a:xfrm>
          <a:off x="2056113" y="3463196"/>
          <a:ext cx="3736645" cy="22419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>
              <a:solidFill>
                <a:srgbClr val="FF0000"/>
              </a:solidFill>
            </a:rPr>
            <a:t>or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f</a:t>
          </a:r>
          <a:r>
            <a:rPr lang="en-US" sz="5400" b="1" kern="1200" dirty="0" smtClean="0">
              <a:solidFill>
                <a:srgbClr val="FF0000"/>
              </a:solidFill>
            </a:rPr>
            <a:t>or</a:t>
          </a:r>
          <a:r>
            <a:rPr lang="en-US" sz="5400" b="1" kern="1200" dirty="0" smtClean="0"/>
            <a:t>k</a:t>
          </a:r>
          <a:endParaRPr lang="ru-RU" sz="5400" b="1" kern="1200" dirty="0"/>
        </a:p>
      </dsp:txBody>
      <dsp:txXfrm>
        <a:off x="2056113" y="3463196"/>
        <a:ext cx="3736645" cy="2241987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5603FD-19EA-4BE4-B897-D85E03ABE7D1}">
      <dsp:nvSpPr>
        <dsp:cNvPr id="0" name=""/>
        <dsp:cNvSpPr/>
      </dsp:nvSpPr>
      <dsp:spPr>
        <a:xfrm>
          <a:off x="958" y="847544"/>
          <a:ext cx="3736645" cy="22419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T</a:t>
          </a:r>
          <a:r>
            <a:rPr lang="en-US" sz="5400" b="1" kern="1200" dirty="0" smtClean="0">
              <a:solidFill>
                <a:srgbClr val="FF0000"/>
              </a:solidFill>
            </a:rPr>
            <a:t>ur</a:t>
          </a:r>
          <a:r>
            <a:rPr lang="en-US" sz="5400" b="1" kern="1200" dirty="0" smtClean="0"/>
            <a:t>n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f</a:t>
          </a:r>
          <a:r>
            <a:rPr lang="en-US" sz="5400" b="1" kern="1200" dirty="0" smtClean="0">
              <a:solidFill>
                <a:srgbClr val="FF0000"/>
              </a:solidFill>
            </a:rPr>
            <a:t>ur</a:t>
          </a:r>
          <a:endParaRPr lang="ru-RU" sz="5400" b="1" kern="1200" dirty="0">
            <a:solidFill>
              <a:srgbClr val="FF0000"/>
            </a:solidFill>
          </a:endParaRPr>
        </a:p>
      </dsp:txBody>
      <dsp:txXfrm>
        <a:off x="958" y="847544"/>
        <a:ext cx="3736645" cy="2241987"/>
      </dsp:txXfrm>
    </dsp:sp>
    <dsp:sp modelId="{E614A834-FB0F-429A-A825-D2E9F1B7D117}">
      <dsp:nvSpPr>
        <dsp:cNvPr id="0" name=""/>
        <dsp:cNvSpPr/>
      </dsp:nvSpPr>
      <dsp:spPr>
        <a:xfrm>
          <a:off x="4111268" y="847544"/>
          <a:ext cx="3736645" cy="22419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t</a:t>
          </a:r>
          <a:r>
            <a:rPr lang="en-US" sz="5400" b="1" kern="1200" dirty="0" smtClean="0">
              <a:solidFill>
                <a:srgbClr val="FF0000"/>
              </a:solidFill>
            </a:rPr>
            <a:t>ur</a:t>
          </a:r>
          <a:r>
            <a:rPr lang="en-US" sz="5400" b="1" kern="1200" dirty="0" smtClean="0"/>
            <a:t>tle 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s</a:t>
          </a:r>
          <a:r>
            <a:rPr lang="en-US" sz="5400" b="1" kern="1200" dirty="0" smtClean="0">
              <a:solidFill>
                <a:srgbClr val="FF0000"/>
              </a:solidFill>
            </a:rPr>
            <a:t>ur</a:t>
          </a:r>
          <a:r>
            <a:rPr lang="en-US" sz="5400" b="1" kern="1200" dirty="0" smtClean="0"/>
            <a:t>name</a:t>
          </a:r>
          <a:endParaRPr lang="ru-RU" sz="5400" b="1" kern="1200" dirty="0"/>
        </a:p>
      </dsp:txBody>
      <dsp:txXfrm>
        <a:off x="4111268" y="847544"/>
        <a:ext cx="3736645" cy="2241987"/>
      </dsp:txXfrm>
    </dsp:sp>
    <dsp:sp modelId="{F00594D6-29DF-4D4A-B8EA-2AB83CBB3135}">
      <dsp:nvSpPr>
        <dsp:cNvPr id="0" name=""/>
        <dsp:cNvSpPr/>
      </dsp:nvSpPr>
      <dsp:spPr>
        <a:xfrm>
          <a:off x="2056113" y="3463196"/>
          <a:ext cx="3736645" cy="22419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n</a:t>
          </a:r>
          <a:r>
            <a:rPr lang="en-US" sz="5400" b="1" kern="1200" dirty="0" smtClean="0">
              <a:solidFill>
                <a:srgbClr val="FF0000"/>
              </a:solidFill>
            </a:rPr>
            <a:t>ur</a:t>
          </a:r>
          <a:r>
            <a:rPr lang="en-US" sz="5400" b="1" kern="1200" dirty="0" smtClean="0"/>
            <a:t>se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h</a:t>
          </a:r>
          <a:r>
            <a:rPr lang="en-US" sz="5400" b="1" kern="1200" dirty="0" smtClean="0">
              <a:solidFill>
                <a:srgbClr val="FF0000"/>
              </a:solidFill>
            </a:rPr>
            <a:t>ur</a:t>
          </a:r>
          <a:r>
            <a:rPr lang="en-US" sz="5400" b="1" kern="1200" dirty="0" smtClean="0"/>
            <a:t>t</a:t>
          </a:r>
          <a:endParaRPr lang="ru-RU" sz="5400" b="1" kern="1200" dirty="0"/>
        </a:p>
      </dsp:txBody>
      <dsp:txXfrm>
        <a:off x="2056113" y="3463196"/>
        <a:ext cx="3736645" cy="224198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A6D44E-9C99-4CF6-943E-FBAA5B436A67}">
      <dsp:nvSpPr>
        <dsp:cNvPr id="0" name=""/>
        <dsp:cNvSpPr/>
      </dsp:nvSpPr>
      <dsp:spPr>
        <a:xfrm>
          <a:off x="638115" y="1239"/>
          <a:ext cx="3311128" cy="19866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tr</a:t>
          </a:r>
          <a:r>
            <a:rPr lang="en-US" sz="5400" b="1" kern="1200" dirty="0" smtClean="0">
              <a:solidFill>
                <a:srgbClr val="FF0000"/>
              </a:solidFill>
            </a:rPr>
            <a:t>ee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gr</a:t>
          </a:r>
          <a:r>
            <a:rPr lang="en-US" sz="5400" b="1" kern="1200" dirty="0" smtClean="0">
              <a:solidFill>
                <a:srgbClr val="FF0000"/>
              </a:solidFill>
            </a:rPr>
            <a:t>ee</a:t>
          </a:r>
          <a:r>
            <a:rPr lang="en-US" sz="5400" b="1" kern="1200" dirty="0" smtClean="0"/>
            <a:t>n</a:t>
          </a:r>
          <a:endParaRPr lang="ru-RU" sz="5400" b="1" kern="1200" dirty="0"/>
        </a:p>
      </dsp:txBody>
      <dsp:txXfrm>
        <a:off x="638115" y="1239"/>
        <a:ext cx="3311128" cy="1986676"/>
      </dsp:txXfrm>
    </dsp:sp>
    <dsp:sp modelId="{82BA3024-D38A-41B4-A1FD-BD77CF81E739}">
      <dsp:nvSpPr>
        <dsp:cNvPr id="0" name=""/>
        <dsp:cNvSpPr/>
      </dsp:nvSpPr>
      <dsp:spPr>
        <a:xfrm>
          <a:off x="4280356" y="1239"/>
          <a:ext cx="3311128" cy="19866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h</a:t>
          </a:r>
          <a:r>
            <a:rPr lang="en-US" sz="5400" b="1" kern="1200" dirty="0" smtClean="0">
              <a:solidFill>
                <a:srgbClr val="FF0000"/>
              </a:solidFill>
            </a:rPr>
            <a:t>e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b</a:t>
          </a:r>
          <a:r>
            <a:rPr lang="en-US" sz="5400" b="1" kern="1200" dirty="0" smtClean="0">
              <a:solidFill>
                <a:srgbClr val="FF0000"/>
              </a:solidFill>
            </a:rPr>
            <a:t>e</a:t>
          </a:r>
          <a:endParaRPr lang="ru-RU" sz="5400" b="1" kern="1200" dirty="0">
            <a:solidFill>
              <a:srgbClr val="FF0000"/>
            </a:solidFill>
          </a:endParaRPr>
        </a:p>
      </dsp:txBody>
      <dsp:txXfrm>
        <a:off x="4280356" y="1239"/>
        <a:ext cx="3311128" cy="1986676"/>
      </dsp:txXfrm>
    </dsp:sp>
    <dsp:sp modelId="{6521ECA0-85FB-435F-B321-394523AE232A}">
      <dsp:nvSpPr>
        <dsp:cNvPr id="0" name=""/>
        <dsp:cNvSpPr/>
      </dsp:nvSpPr>
      <dsp:spPr>
        <a:xfrm>
          <a:off x="638115" y="2319029"/>
          <a:ext cx="3311128" cy="19866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w</a:t>
          </a:r>
          <a:r>
            <a:rPr lang="en-US" sz="5400" b="1" kern="1200" dirty="0" smtClean="0">
              <a:solidFill>
                <a:srgbClr val="FF0000"/>
              </a:solidFill>
            </a:rPr>
            <a:t>e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m</a:t>
          </a:r>
          <a:r>
            <a:rPr lang="en-US" sz="5400" b="1" kern="1200" dirty="0" smtClean="0">
              <a:solidFill>
                <a:srgbClr val="FF0000"/>
              </a:solidFill>
            </a:rPr>
            <a:t>e</a:t>
          </a:r>
          <a:endParaRPr lang="ru-RU" sz="5400" b="1" kern="1200" dirty="0">
            <a:solidFill>
              <a:srgbClr val="FF0000"/>
            </a:solidFill>
          </a:endParaRPr>
        </a:p>
      </dsp:txBody>
      <dsp:txXfrm>
        <a:off x="638115" y="2319029"/>
        <a:ext cx="3311128" cy="1986676"/>
      </dsp:txXfrm>
    </dsp:sp>
    <dsp:sp modelId="{A4277C7F-7196-4E42-91B1-8159AEB9026F}">
      <dsp:nvSpPr>
        <dsp:cNvPr id="0" name=""/>
        <dsp:cNvSpPr/>
      </dsp:nvSpPr>
      <dsp:spPr>
        <a:xfrm>
          <a:off x="4280356" y="2319029"/>
          <a:ext cx="3311128" cy="19866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tr</a:t>
          </a:r>
          <a:r>
            <a:rPr lang="en-US" sz="5400" b="1" kern="1200" dirty="0" smtClean="0">
              <a:solidFill>
                <a:srgbClr val="FF0000"/>
              </a:solidFill>
            </a:rPr>
            <a:t>ee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sh</a:t>
          </a:r>
          <a:r>
            <a:rPr lang="en-US" sz="5400" b="1" kern="1200" dirty="0" smtClean="0">
              <a:solidFill>
                <a:srgbClr val="FF0000"/>
              </a:solidFill>
            </a:rPr>
            <a:t>e</a:t>
          </a:r>
          <a:endParaRPr lang="ru-RU" sz="5400" b="1" kern="1200" dirty="0">
            <a:solidFill>
              <a:srgbClr val="FF0000"/>
            </a:solidFill>
          </a:endParaRPr>
        </a:p>
      </dsp:txBody>
      <dsp:txXfrm>
        <a:off x="4280356" y="2319029"/>
        <a:ext cx="3311128" cy="1986676"/>
      </dsp:txXfrm>
    </dsp:sp>
    <dsp:sp modelId="{AF54BD20-33A5-4314-90A2-7FC29386A76D}">
      <dsp:nvSpPr>
        <dsp:cNvPr id="0" name=""/>
        <dsp:cNvSpPr/>
      </dsp:nvSpPr>
      <dsp:spPr>
        <a:xfrm>
          <a:off x="2459235" y="4636819"/>
          <a:ext cx="3311128" cy="19866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s</a:t>
          </a:r>
          <a:r>
            <a:rPr lang="en-US" sz="5400" b="1" kern="1200" dirty="0" smtClean="0">
              <a:solidFill>
                <a:srgbClr val="FF0000"/>
              </a:solidFill>
            </a:rPr>
            <a:t>ee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b</a:t>
          </a:r>
          <a:r>
            <a:rPr lang="en-US" sz="5400" b="1" kern="1200" dirty="0" smtClean="0">
              <a:solidFill>
                <a:srgbClr val="FF0000"/>
              </a:solidFill>
            </a:rPr>
            <a:t>ee</a:t>
          </a:r>
          <a:endParaRPr lang="ru-RU" sz="5400" b="1" kern="1200" dirty="0">
            <a:solidFill>
              <a:srgbClr val="FF0000"/>
            </a:solidFill>
          </a:endParaRPr>
        </a:p>
      </dsp:txBody>
      <dsp:txXfrm>
        <a:off x="2459235" y="4636819"/>
        <a:ext cx="3311128" cy="198667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48C854-C7C6-40E6-9532-70077ABA9CA6}">
      <dsp:nvSpPr>
        <dsp:cNvPr id="0" name=""/>
        <dsp:cNvSpPr/>
      </dsp:nvSpPr>
      <dsp:spPr>
        <a:xfrm>
          <a:off x="1173137" y="3348"/>
          <a:ext cx="3237011" cy="19422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N</a:t>
          </a:r>
          <a:r>
            <a:rPr lang="en-US" sz="5400" b="1" kern="1200" dirty="0" smtClean="0">
              <a:solidFill>
                <a:srgbClr val="FF0000"/>
              </a:solidFill>
            </a:rPr>
            <a:t>i</a:t>
          </a:r>
          <a:r>
            <a:rPr lang="en-US" sz="5400" b="1" kern="1200" dirty="0" smtClean="0"/>
            <a:t>ne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f</a:t>
          </a:r>
          <a:r>
            <a:rPr lang="en-US" sz="5400" b="1" kern="1200" dirty="0" smtClean="0">
              <a:solidFill>
                <a:srgbClr val="FF0000"/>
              </a:solidFill>
            </a:rPr>
            <a:t>i</a:t>
          </a:r>
          <a:r>
            <a:rPr lang="en-US" sz="5400" b="1" kern="1200" dirty="0" smtClean="0"/>
            <a:t>ve</a:t>
          </a:r>
          <a:endParaRPr lang="ru-RU" sz="5400" b="1" kern="1200" dirty="0"/>
        </a:p>
      </dsp:txBody>
      <dsp:txXfrm>
        <a:off x="1173137" y="3348"/>
        <a:ext cx="3237011" cy="1942207"/>
      </dsp:txXfrm>
    </dsp:sp>
    <dsp:sp modelId="{F462C53A-CEB6-463E-B978-8765F9F9977D}">
      <dsp:nvSpPr>
        <dsp:cNvPr id="0" name=""/>
        <dsp:cNvSpPr/>
      </dsp:nvSpPr>
      <dsp:spPr>
        <a:xfrm>
          <a:off x="4733850" y="3348"/>
          <a:ext cx="3237011" cy="19422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b</a:t>
          </a:r>
          <a:r>
            <a:rPr lang="en-US" sz="5400" b="1" kern="1200" dirty="0" smtClean="0">
              <a:solidFill>
                <a:srgbClr val="FF0000"/>
              </a:solidFill>
            </a:rPr>
            <a:t>i</a:t>
          </a:r>
          <a:r>
            <a:rPr lang="en-US" sz="5400" b="1" kern="1200" dirty="0" smtClean="0"/>
            <a:t>ke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l</a:t>
          </a:r>
          <a:r>
            <a:rPr lang="en-US" sz="5400" b="1" kern="1200" dirty="0" smtClean="0">
              <a:solidFill>
                <a:srgbClr val="FF0000"/>
              </a:solidFill>
            </a:rPr>
            <a:t>i</a:t>
          </a:r>
          <a:r>
            <a:rPr lang="en-US" sz="5400" b="1" kern="1200" dirty="0" smtClean="0"/>
            <a:t>ke</a:t>
          </a:r>
          <a:endParaRPr lang="ru-RU" sz="5400" b="1" kern="1200" dirty="0"/>
        </a:p>
      </dsp:txBody>
      <dsp:txXfrm>
        <a:off x="4733850" y="3348"/>
        <a:ext cx="3237011" cy="1942207"/>
      </dsp:txXfrm>
    </dsp:sp>
    <dsp:sp modelId="{DCE06F2F-97DC-4B0B-8C2C-E07C87EF805F}">
      <dsp:nvSpPr>
        <dsp:cNvPr id="0" name=""/>
        <dsp:cNvSpPr/>
      </dsp:nvSpPr>
      <dsp:spPr>
        <a:xfrm>
          <a:off x="1132642" y="2228780"/>
          <a:ext cx="3237011" cy="19422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M</a:t>
          </a:r>
          <a:r>
            <a:rPr lang="en-US" sz="5400" b="1" kern="1200" dirty="0" smtClean="0">
              <a:solidFill>
                <a:srgbClr val="FF0000"/>
              </a:solidFill>
            </a:rPr>
            <a:t>i</a:t>
          </a:r>
          <a:r>
            <a:rPr lang="en-US" sz="5400" b="1" kern="1200" dirty="0" smtClean="0"/>
            <a:t>ke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f</a:t>
          </a:r>
          <a:r>
            <a:rPr lang="en-US" sz="5400" b="1" kern="1200" dirty="0" smtClean="0">
              <a:solidFill>
                <a:srgbClr val="FF0000"/>
              </a:solidFill>
            </a:rPr>
            <a:t>i</a:t>
          </a:r>
          <a:r>
            <a:rPr lang="en-US" sz="5400" b="1" kern="1200" dirty="0" smtClean="0"/>
            <a:t>ne</a:t>
          </a:r>
          <a:endParaRPr lang="ru-RU" sz="5400" b="1" kern="1200" dirty="0"/>
        </a:p>
      </dsp:txBody>
      <dsp:txXfrm>
        <a:off x="1132642" y="2228780"/>
        <a:ext cx="3237011" cy="1942207"/>
      </dsp:txXfrm>
    </dsp:sp>
    <dsp:sp modelId="{ADEC8042-43C7-448E-A29C-82C93C4B2C2A}">
      <dsp:nvSpPr>
        <dsp:cNvPr id="0" name=""/>
        <dsp:cNvSpPr/>
      </dsp:nvSpPr>
      <dsp:spPr>
        <a:xfrm>
          <a:off x="4733850" y="2269256"/>
          <a:ext cx="3237011" cy="19422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l</a:t>
          </a:r>
          <a:r>
            <a:rPr lang="en-US" sz="5400" b="1" kern="1200" dirty="0" smtClean="0">
              <a:solidFill>
                <a:srgbClr val="FF0000"/>
              </a:solidFill>
            </a:rPr>
            <a:t>i</a:t>
          </a:r>
          <a:r>
            <a:rPr lang="en-US" sz="5400" b="1" kern="1200" dirty="0" smtClean="0"/>
            <a:t>ne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r</a:t>
          </a:r>
          <a:r>
            <a:rPr lang="en-US" sz="5400" b="1" kern="1200" dirty="0" smtClean="0">
              <a:solidFill>
                <a:srgbClr val="FF0000"/>
              </a:solidFill>
            </a:rPr>
            <a:t>i</a:t>
          </a:r>
          <a:r>
            <a:rPr lang="en-US" sz="5400" b="1" kern="1200" dirty="0" smtClean="0"/>
            <a:t>ce</a:t>
          </a:r>
          <a:endParaRPr lang="ru-RU" sz="5400" b="1" kern="1200" dirty="0"/>
        </a:p>
      </dsp:txBody>
      <dsp:txXfrm>
        <a:off x="4733850" y="2269256"/>
        <a:ext cx="3237011" cy="1942207"/>
      </dsp:txXfrm>
    </dsp:sp>
    <dsp:sp modelId="{19DD7F6D-AB5A-443B-891D-1910E6F069ED}">
      <dsp:nvSpPr>
        <dsp:cNvPr id="0" name=""/>
        <dsp:cNvSpPr/>
      </dsp:nvSpPr>
      <dsp:spPr>
        <a:xfrm>
          <a:off x="2953494" y="4535164"/>
          <a:ext cx="3237011" cy="19422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m</a:t>
          </a:r>
          <a:r>
            <a:rPr lang="en-US" sz="5400" b="1" kern="1200" dirty="0" smtClean="0">
              <a:solidFill>
                <a:srgbClr val="FF0000"/>
              </a:solidFill>
            </a:rPr>
            <a:t>i</a:t>
          </a:r>
          <a:r>
            <a:rPr lang="en-US" sz="5400" b="1" kern="1200" dirty="0" smtClean="0"/>
            <a:t>ce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m</a:t>
          </a:r>
          <a:r>
            <a:rPr lang="en-US" sz="5400" b="1" kern="1200" dirty="0" smtClean="0">
              <a:solidFill>
                <a:srgbClr val="FF0000"/>
              </a:solidFill>
            </a:rPr>
            <a:t>i</a:t>
          </a:r>
          <a:r>
            <a:rPr lang="en-US" sz="5400" b="1" kern="1200" dirty="0" smtClean="0"/>
            <a:t>ne</a:t>
          </a:r>
          <a:endParaRPr lang="ru-RU" sz="5400" b="1" kern="1200" dirty="0"/>
        </a:p>
      </dsp:txBody>
      <dsp:txXfrm>
        <a:off x="2953494" y="4535164"/>
        <a:ext cx="3237011" cy="194220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53DF3A-249C-4E1D-BB44-13985161A8CF}">
      <dsp:nvSpPr>
        <dsp:cNvPr id="0" name=""/>
        <dsp:cNvSpPr/>
      </dsp:nvSpPr>
      <dsp:spPr>
        <a:xfrm>
          <a:off x="1168611" y="1685"/>
          <a:ext cx="3190130" cy="19140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N</a:t>
          </a:r>
          <a:r>
            <a:rPr lang="en-US" sz="5400" b="1" kern="1200" dirty="0" smtClean="0">
              <a:solidFill>
                <a:srgbClr val="FF0000"/>
              </a:solidFill>
            </a:rPr>
            <a:t>o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g</a:t>
          </a:r>
          <a:r>
            <a:rPr lang="en-US" sz="5400" b="1" kern="1200" dirty="0" smtClean="0">
              <a:solidFill>
                <a:srgbClr val="FF0000"/>
              </a:solidFill>
            </a:rPr>
            <a:t>o</a:t>
          </a:r>
          <a:endParaRPr lang="ru-RU" sz="5400" b="1" kern="1200" dirty="0">
            <a:solidFill>
              <a:srgbClr val="FF0000"/>
            </a:solidFill>
          </a:endParaRPr>
        </a:p>
      </dsp:txBody>
      <dsp:txXfrm>
        <a:off x="1168611" y="1685"/>
        <a:ext cx="3190130" cy="1914078"/>
      </dsp:txXfrm>
    </dsp:sp>
    <dsp:sp modelId="{85702E8B-C141-409E-B416-F3CBB0C2543C}">
      <dsp:nvSpPr>
        <dsp:cNvPr id="0" name=""/>
        <dsp:cNvSpPr/>
      </dsp:nvSpPr>
      <dsp:spPr>
        <a:xfrm>
          <a:off x="4677754" y="1685"/>
          <a:ext cx="3190130" cy="19140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r</a:t>
          </a:r>
          <a:r>
            <a:rPr lang="en-US" sz="5400" b="1" kern="1200" dirty="0" smtClean="0">
              <a:solidFill>
                <a:srgbClr val="FF0000"/>
              </a:solidFill>
            </a:rPr>
            <a:t>o</a:t>
          </a:r>
          <a:r>
            <a:rPr lang="en-US" sz="5400" b="1" kern="1200" dirty="0" smtClean="0"/>
            <a:t>se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n</a:t>
          </a:r>
          <a:r>
            <a:rPr lang="en-US" sz="5400" b="1" kern="1200" dirty="0" smtClean="0">
              <a:solidFill>
                <a:srgbClr val="FF0000"/>
              </a:solidFill>
            </a:rPr>
            <a:t>o</a:t>
          </a:r>
          <a:r>
            <a:rPr lang="en-US" sz="5400" b="1" kern="1200" dirty="0" smtClean="0"/>
            <a:t>se</a:t>
          </a:r>
          <a:endParaRPr lang="ru-RU" sz="5400" b="1" kern="1200" dirty="0"/>
        </a:p>
      </dsp:txBody>
      <dsp:txXfrm>
        <a:off x="4677754" y="1685"/>
        <a:ext cx="3190130" cy="1914078"/>
      </dsp:txXfrm>
    </dsp:sp>
    <dsp:sp modelId="{1A91F4F4-D452-488B-871E-B976653B6007}">
      <dsp:nvSpPr>
        <dsp:cNvPr id="0" name=""/>
        <dsp:cNvSpPr/>
      </dsp:nvSpPr>
      <dsp:spPr>
        <a:xfrm>
          <a:off x="1168611" y="2234776"/>
          <a:ext cx="3190130" cy="19140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h</a:t>
          </a:r>
          <a:r>
            <a:rPr lang="en-US" sz="5400" b="1" kern="1200" dirty="0" smtClean="0">
              <a:solidFill>
                <a:srgbClr val="FF0000"/>
              </a:solidFill>
            </a:rPr>
            <a:t>o</a:t>
          </a:r>
          <a:r>
            <a:rPr lang="en-US" sz="5400" b="1" kern="1200" dirty="0" smtClean="0"/>
            <a:t>me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n</a:t>
          </a:r>
          <a:r>
            <a:rPr lang="en-US" sz="5400" b="1" kern="1200" dirty="0" smtClean="0">
              <a:solidFill>
                <a:srgbClr val="FF0000"/>
              </a:solidFill>
            </a:rPr>
            <a:t>o</a:t>
          </a:r>
          <a:r>
            <a:rPr lang="en-US" sz="5400" b="1" kern="1200" dirty="0" smtClean="0"/>
            <a:t>te</a:t>
          </a:r>
          <a:endParaRPr lang="ru-RU" sz="5400" b="1" kern="1200" dirty="0"/>
        </a:p>
      </dsp:txBody>
      <dsp:txXfrm>
        <a:off x="1168611" y="2234776"/>
        <a:ext cx="3190130" cy="1914078"/>
      </dsp:txXfrm>
    </dsp:sp>
    <dsp:sp modelId="{7B4C87C3-FDC5-4378-9CDE-C5EC87980BB2}">
      <dsp:nvSpPr>
        <dsp:cNvPr id="0" name=""/>
        <dsp:cNvSpPr/>
      </dsp:nvSpPr>
      <dsp:spPr>
        <a:xfrm>
          <a:off x="4677754" y="2234776"/>
          <a:ext cx="3190130" cy="19140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Al</a:t>
          </a:r>
          <a:r>
            <a:rPr lang="en-US" sz="5400" b="1" kern="1200" dirty="0" smtClean="0">
              <a:solidFill>
                <a:srgbClr val="FF0000"/>
              </a:solidFill>
            </a:rPr>
            <a:t>o</a:t>
          </a:r>
          <a:r>
            <a:rPr lang="en-US" sz="5400" b="1" kern="1200" dirty="0" smtClean="0"/>
            <a:t>ne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st</a:t>
          </a:r>
          <a:r>
            <a:rPr lang="en-US" sz="5400" b="1" kern="1200" dirty="0" smtClean="0">
              <a:solidFill>
                <a:srgbClr val="FF0000"/>
              </a:solidFill>
            </a:rPr>
            <a:t>o</a:t>
          </a:r>
          <a:r>
            <a:rPr lang="en-US" sz="5400" b="1" kern="1200" dirty="0" smtClean="0"/>
            <a:t>ne</a:t>
          </a:r>
          <a:endParaRPr lang="ru-RU" sz="5400" b="1" kern="1200" dirty="0"/>
        </a:p>
      </dsp:txBody>
      <dsp:txXfrm>
        <a:off x="4677754" y="2234776"/>
        <a:ext cx="3190130" cy="1914078"/>
      </dsp:txXfrm>
    </dsp:sp>
    <dsp:sp modelId="{3B8AF288-7AC8-4697-A652-A6A10FB4AB96}">
      <dsp:nvSpPr>
        <dsp:cNvPr id="0" name=""/>
        <dsp:cNvSpPr/>
      </dsp:nvSpPr>
      <dsp:spPr>
        <a:xfrm>
          <a:off x="2923182" y="4467868"/>
          <a:ext cx="3190130" cy="19140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p</a:t>
          </a:r>
          <a:r>
            <a:rPr lang="en-US" sz="5400" b="1" kern="1200" dirty="0" smtClean="0">
              <a:solidFill>
                <a:srgbClr val="FF0000"/>
              </a:solidFill>
            </a:rPr>
            <a:t>o</a:t>
          </a:r>
          <a:r>
            <a:rPr lang="en-US" sz="5400" b="1" kern="1200" dirty="0" smtClean="0"/>
            <a:t>ny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s</a:t>
          </a:r>
          <a:r>
            <a:rPr lang="en-US" sz="5400" b="1" kern="1200" dirty="0" smtClean="0">
              <a:solidFill>
                <a:srgbClr val="FF0000"/>
              </a:solidFill>
            </a:rPr>
            <a:t>o</a:t>
          </a:r>
          <a:endParaRPr lang="ru-RU" sz="5400" b="1" kern="1200" dirty="0">
            <a:solidFill>
              <a:srgbClr val="FF0000"/>
            </a:solidFill>
          </a:endParaRPr>
        </a:p>
      </dsp:txBody>
      <dsp:txXfrm>
        <a:off x="2923182" y="4467868"/>
        <a:ext cx="3190130" cy="191407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21FFD9-6544-4D29-B8C8-7793FC679591}">
      <dsp:nvSpPr>
        <dsp:cNvPr id="0" name=""/>
        <dsp:cNvSpPr/>
      </dsp:nvSpPr>
      <dsp:spPr>
        <a:xfrm>
          <a:off x="922" y="982166"/>
          <a:ext cx="3599520" cy="21597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b="1" kern="1200" dirty="0" smtClean="0"/>
            <a:t>P</a:t>
          </a:r>
          <a:r>
            <a:rPr lang="en-US" sz="5200" b="1" kern="1200" dirty="0" smtClean="0">
              <a:solidFill>
                <a:srgbClr val="FF0000"/>
              </a:solidFill>
            </a:rPr>
            <a:t>u</a:t>
          </a:r>
          <a:r>
            <a:rPr lang="en-US" sz="5200" b="1" kern="1200" dirty="0" smtClean="0"/>
            <a:t>pil</a:t>
          </a:r>
        </a:p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b="1" kern="1200" dirty="0" smtClean="0"/>
            <a:t>st</a:t>
          </a:r>
          <a:r>
            <a:rPr lang="en-US" sz="5200" b="1" kern="1200" dirty="0" smtClean="0">
              <a:solidFill>
                <a:srgbClr val="FF0000"/>
              </a:solidFill>
            </a:rPr>
            <a:t>u</a:t>
          </a:r>
          <a:r>
            <a:rPr lang="en-US" sz="5200" b="1" kern="1200" dirty="0" smtClean="0"/>
            <a:t>dent</a:t>
          </a:r>
          <a:endParaRPr lang="ru-RU" sz="5200" b="1" kern="1200" dirty="0"/>
        </a:p>
      </dsp:txBody>
      <dsp:txXfrm>
        <a:off x="922" y="982166"/>
        <a:ext cx="3599520" cy="2159712"/>
      </dsp:txXfrm>
    </dsp:sp>
    <dsp:sp modelId="{2987FC06-A349-4661-AF57-74081FE80B2F}">
      <dsp:nvSpPr>
        <dsp:cNvPr id="0" name=""/>
        <dsp:cNvSpPr/>
      </dsp:nvSpPr>
      <dsp:spPr>
        <a:xfrm>
          <a:off x="3961319" y="969272"/>
          <a:ext cx="3599520" cy="21597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b="1" kern="1200" dirty="0" smtClean="0"/>
            <a:t>t</a:t>
          </a:r>
          <a:r>
            <a:rPr lang="en-US" sz="5200" b="1" kern="1200" dirty="0" smtClean="0">
              <a:solidFill>
                <a:srgbClr val="FF0000"/>
              </a:solidFill>
            </a:rPr>
            <a:t>u</a:t>
          </a:r>
          <a:r>
            <a:rPr lang="en-US" sz="5200" b="1" kern="1200" dirty="0" smtClean="0"/>
            <a:t>be</a:t>
          </a:r>
        </a:p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b="1" kern="1200" dirty="0" smtClean="0"/>
            <a:t>c</a:t>
          </a:r>
          <a:r>
            <a:rPr lang="en-US" sz="5200" b="1" kern="1200" dirty="0" smtClean="0">
              <a:solidFill>
                <a:srgbClr val="FF0000"/>
              </a:solidFill>
            </a:rPr>
            <a:t>u</a:t>
          </a:r>
          <a:r>
            <a:rPr lang="en-US" sz="5200" b="1" kern="1200" dirty="0" smtClean="0"/>
            <a:t>be</a:t>
          </a:r>
          <a:endParaRPr lang="ru-RU" sz="5200" b="1" kern="1200" dirty="0"/>
        </a:p>
      </dsp:txBody>
      <dsp:txXfrm>
        <a:off x="3961319" y="969272"/>
        <a:ext cx="3599520" cy="2159712"/>
      </dsp:txXfrm>
    </dsp:sp>
    <dsp:sp modelId="{E56027C6-26DE-4713-B37F-ADEE2BF3AE57}">
      <dsp:nvSpPr>
        <dsp:cNvPr id="0" name=""/>
        <dsp:cNvSpPr/>
      </dsp:nvSpPr>
      <dsp:spPr>
        <a:xfrm>
          <a:off x="1980659" y="3501831"/>
          <a:ext cx="3599520" cy="21597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b="1" kern="1200" dirty="0" smtClean="0"/>
            <a:t>comp</a:t>
          </a:r>
          <a:r>
            <a:rPr lang="en-US" sz="5200" b="1" kern="1200" dirty="0" smtClean="0">
              <a:solidFill>
                <a:srgbClr val="FF0000"/>
              </a:solidFill>
            </a:rPr>
            <a:t>u</a:t>
          </a:r>
          <a:r>
            <a:rPr lang="en-US" sz="5200" b="1" kern="1200" dirty="0" smtClean="0"/>
            <a:t>ter</a:t>
          </a:r>
        </a:p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b="1" kern="1200" dirty="0" smtClean="0">
              <a:solidFill>
                <a:srgbClr val="FF0000"/>
              </a:solidFill>
            </a:rPr>
            <a:t>u</a:t>
          </a:r>
          <a:r>
            <a:rPr lang="en-US" sz="5200" b="1" kern="1200" dirty="0" smtClean="0"/>
            <a:t>se</a:t>
          </a:r>
          <a:endParaRPr lang="ru-RU" sz="5200" b="1" kern="1200" dirty="0"/>
        </a:p>
      </dsp:txBody>
      <dsp:txXfrm>
        <a:off x="1980659" y="3501831"/>
        <a:ext cx="3599520" cy="215971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ECFC96-4B4A-415B-AB50-8B00C8E3B127}">
      <dsp:nvSpPr>
        <dsp:cNvPr id="0" name=""/>
        <dsp:cNvSpPr/>
      </dsp:nvSpPr>
      <dsp:spPr>
        <a:xfrm>
          <a:off x="940" y="1044746"/>
          <a:ext cx="3668083" cy="22008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b="1" kern="1200" dirty="0" smtClean="0"/>
            <a:t>M</a:t>
          </a:r>
          <a:r>
            <a:rPr lang="en-US" sz="5300" b="1" kern="1200" dirty="0" smtClean="0">
              <a:solidFill>
                <a:srgbClr val="FF0000"/>
              </a:solidFill>
            </a:rPr>
            <a:t>y</a:t>
          </a:r>
        </a:p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b="1" kern="1200" dirty="0" smtClean="0"/>
            <a:t>cr</a:t>
          </a:r>
          <a:r>
            <a:rPr lang="en-US" sz="5300" b="1" kern="1200" dirty="0" smtClean="0">
              <a:solidFill>
                <a:srgbClr val="FF0000"/>
              </a:solidFill>
            </a:rPr>
            <a:t>y</a:t>
          </a:r>
          <a:endParaRPr lang="ru-RU" sz="5300" b="1" kern="1200" dirty="0">
            <a:solidFill>
              <a:srgbClr val="FF0000"/>
            </a:solidFill>
          </a:endParaRPr>
        </a:p>
      </dsp:txBody>
      <dsp:txXfrm>
        <a:off x="940" y="1044746"/>
        <a:ext cx="3668083" cy="2200849"/>
      </dsp:txXfrm>
    </dsp:sp>
    <dsp:sp modelId="{4A456772-B756-4D6E-AA34-BFBB20DDF130}">
      <dsp:nvSpPr>
        <dsp:cNvPr id="0" name=""/>
        <dsp:cNvSpPr/>
      </dsp:nvSpPr>
      <dsp:spPr>
        <a:xfrm>
          <a:off x="4035832" y="1044746"/>
          <a:ext cx="3668083" cy="22008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b="1" kern="1200" dirty="0" smtClean="0"/>
            <a:t>dr</a:t>
          </a:r>
          <a:r>
            <a:rPr lang="en-US" sz="5300" b="1" kern="1200" dirty="0" smtClean="0">
              <a:solidFill>
                <a:srgbClr val="FF0000"/>
              </a:solidFill>
            </a:rPr>
            <a:t>y</a:t>
          </a:r>
        </a:p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b="1" kern="1200" dirty="0" smtClean="0"/>
            <a:t>fl</a:t>
          </a:r>
          <a:r>
            <a:rPr lang="en-US" sz="5300" b="1" kern="1200" dirty="0" smtClean="0">
              <a:solidFill>
                <a:srgbClr val="FF0000"/>
              </a:solidFill>
            </a:rPr>
            <a:t>y</a:t>
          </a:r>
          <a:endParaRPr lang="ru-RU" sz="5300" b="1" kern="1200" dirty="0" smtClean="0">
            <a:solidFill>
              <a:srgbClr val="FF0000"/>
            </a:solidFill>
          </a:endParaRPr>
        </a:p>
      </dsp:txBody>
      <dsp:txXfrm>
        <a:off x="4035832" y="1044746"/>
        <a:ext cx="3668083" cy="2200849"/>
      </dsp:txXfrm>
    </dsp:sp>
    <dsp:sp modelId="{D39282B4-89E6-4D09-B768-67435DCFA777}">
      <dsp:nvSpPr>
        <dsp:cNvPr id="0" name=""/>
        <dsp:cNvSpPr/>
      </dsp:nvSpPr>
      <dsp:spPr>
        <a:xfrm>
          <a:off x="2018386" y="3612404"/>
          <a:ext cx="3668083" cy="22008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wh</a:t>
          </a:r>
          <a:r>
            <a:rPr lang="en-US" sz="5400" b="1" kern="1200" dirty="0" smtClean="0">
              <a:solidFill>
                <a:srgbClr val="FF0000"/>
              </a:solidFill>
            </a:rPr>
            <a:t>y</a:t>
          </a:r>
          <a:endParaRPr lang="ru-RU" sz="5400" b="1" kern="1200" dirty="0">
            <a:solidFill>
              <a:srgbClr val="FF0000"/>
            </a:solidFill>
          </a:endParaRPr>
        </a:p>
      </dsp:txBody>
      <dsp:txXfrm>
        <a:off x="2018386" y="3612404"/>
        <a:ext cx="3668083" cy="220084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37C46F-B4DE-4263-A494-0995579F82F2}">
      <dsp:nvSpPr>
        <dsp:cNvPr id="0" name=""/>
        <dsp:cNvSpPr/>
      </dsp:nvSpPr>
      <dsp:spPr>
        <a:xfrm>
          <a:off x="1112192" y="4203"/>
          <a:ext cx="3295054" cy="197703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C</a:t>
          </a:r>
          <a:r>
            <a:rPr lang="en-US" sz="5400" b="1" kern="1200" dirty="0" smtClean="0">
              <a:solidFill>
                <a:srgbClr val="FF0000"/>
              </a:solidFill>
            </a:rPr>
            <a:t>a</a:t>
          </a:r>
          <a:r>
            <a:rPr lang="en-US" sz="5400" b="1" kern="1200" dirty="0" smtClean="0"/>
            <a:t>t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m</a:t>
          </a:r>
          <a:r>
            <a:rPr lang="en-US" sz="5400" b="1" kern="1200" dirty="0" smtClean="0">
              <a:solidFill>
                <a:srgbClr val="FF0000"/>
              </a:solidFill>
            </a:rPr>
            <a:t>a</a:t>
          </a:r>
          <a:r>
            <a:rPr lang="en-US" sz="5400" b="1" kern="1200" dirty="0" smtClean="0"/>
            <a:t>n</a:t>
          </a:r>
          <a:endParaRPr lang="ru-RU" sz="5400" b="1" kern="1200" dirty="0"/>
        </a:p>
      </dsp:txBody>
      <dsp:txXfrm>
        <a:off x="1112192" y="4203"/>
        <a:ext cx="3295054" cy="1977032"/>
      </dsp:txXfrm>
    </dsp:sp>
    <dsp:sp modelId="{849F9DD2-8AB5-4613-BF03-9B91AF5160E4}">
      <dsp:nvSpPr>
        <dsp:cNvPr id="0" name=""/>
        <dsp:cNvSpPr/>
      </dsp:nvSpPr>
      <dsp:spPr>
        <a:xfrm>
          <a:off x="4736752" y="4203"/>
          <a:ext cx="3295054" cy="197703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b</a:t>
          </a:r>
          <a:r>
            <a:rPr lang="en-US" sz="5400" b="1" kern="1200" dirty="0" smtClean="0">
              <a:solidFill>
                <a:srgbClr val="FF0000"/>
              </a:solidFill>
            </a:rPr>
            <a:t>a</a:t>
          </a:r>
          <a:r>
            <a:rPr lang="en-US" sz="5400" b="1" kern="1200" dirty="0" smtClean="0"/>
            <a:t>g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b</a:t>
          </a:r>
          <a:r>
            <a:rPr lang="en-US" sz="5400" b="1" kern="1200" dirty="0" smtClean="0">
              <a:solidFill>
                <a:srgbClr val="FF0000"/>
              </a:solidFill>
            </a:rPr>
            <a:t>a</a:t>
          </a:r>
          <a:r>
            <a:rPr lang="en-US" sz="5400" b="1" kern="1200" dirty="0" smtClean="0"/>
            <a:t>nk</a:t>
          </a:r>
          <a:endParaRPr lang="ru-RU" sz="5400" b="1" kern="1200" dirty="0"/>
        </a:p>
      </dsp:txBody>
      <dsp:txXfrm>
        <a:off x="4736752" y="4203"/>
        <a:ext cx="3295054" cy="1977032"/>
      </dsp:txXfrm>
    </dsp:sp>
    <dsp:sp modelId="{2E392E23-B40E-4C9D-B2D2-B89EF4DADC46}">
      <dsp:nvSpPr>
        <dsp:cNvPr id="0" name=""/>
        <dsp:cNvSpPr/>
      </dsp:nvSpPr>
      <dsp:spPr>
        <a:xfrm>
          <a:off x="1112192" y="2310741"/>
          <a:ext cx="3295054" cy="197703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fl</a:t>
          </a:r>
          <a:r>
            <a:rPr lang="en-US" sz="5400" b="1" kern="1200" dirty="0" smtClean="0">
              <a:solidFill>
                <a:srgbClr val="FF0000"/>
              </a:solidFill>
            </a:rPr>
            <a:t>a</a:t>
          </a:r>
          <a:r>
            <a:rPr lang="en-US" sz="5400" b="1" kern="1200" dirty="0" smtClean="0"/>
            <a:t>g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t</a:t>
          </a:r>
          <a:r>
            <a:rPr lang="en-US" sz="5400" b="1" kern="1200" dirty="0" smtClean="0">
              <a:solidFill>
                <a:srgbClr val="FF0000"/>
              </a:solidFill>
            </a:rPr>
            <a:t>a</a:t>
          </a:r>
          <a:r>
            <a:rPr lang="en-US" sz="5400" b="1" kern="1200" dirty="0" smtClean="0"/>
            <a:t>g</a:t>
          </a:r>
          <a:endParaRPr lang="ru-RU" sz="5400" b="1" kern="1200" dirty="0"/>
        </a:p>
      </dsp:txBody>
      <dsp:txXfrm>
        <a:off x="1112192" y="2310741"/>
        <a:ext cx="3295054" cy="1977032"/>
      </dsp:txXfrm>
    </dsp:sp>
    <dsp:sp modelId="{A9FCEB46-EF7F-4E86-9EC1-EA3FB4BD822F}">
      <dsp:nvSpPr>
        <dsp:cNvPr id="0" name=""/>
        <dsp:cNvSpPr/>
      </dsp:nvSpPr>
      <dsp:spPr>
        <a:xfrm>
          <a:off x="4736752" y="2310741"/>
          <a:ext cx="3295054" cy="197703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r</a:t>
          </a:r>
          <a:r>
            <a:rPr lang="en-US" sz="5400" b="1" kern="1200" dirty="0" smtClean="0">
              <a:solidFill>
                <a:srgbClr val="FF0000"/>
              </a:solidFill>
            </a:rPr>
            <a:t>a</a:t>
          </a:r>
          <a:r>
            <a:rPr lang="en-US" sz="5400" b="1" kern="1200" dirty="0" smtClean="0"/>
            <a:t>t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bl</a:t>
          </a:r>
          <a:r>
            <a:rPr lang="en-US" sz="5400" b="1" kern="1200" dirty="0" smtClean="0">
              <a:solidFill>
                <a:srgbClr val="FF0000"/>
              </a:solidFill>
            </a:rPr>
            <a:t>a</a:t>
          </a:r>
          <a:r>
            <a:rPr lang="en-US" sz="5400" b="1" kern="1200" dirty="0" smtClean="0"/>
            <a:t>ck</a:t>
          </a:r>
          <a:endParaRPr lang="ru-RU" sz="5400" b="1" kern="1200" dirty="0"/>
        </a:p>
      </dsp:txBody>
      <dsp:txXfrm>
        <a:off x="4736752" y="2310741"/>
        <a:ext cx="3295054" cy="1977032"/>
      </dsp:txXfrm>
    </dsp:sp>
    <dsp:sp modelId="{29DFB60C-557A-447F-9A77-13AFE714C4ED}">
      <dsp:nvSpPr>
        <dsp:cNvPr id="0" name=""/>
        <dsp:cNvSpPr/>
      </dsp:nvSpPr>
      <dsp:spPr>
        <a:xfrm>
          <a:off x="2924472" y="4617279"/>
          <a:ext cx="3295054" cy="197703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>
              <a:solidFill>
                <a:srgbClr val="FF0000"/>
              </a:solidFill>
            </a:rPr>
            <a:t>a</a:t>
          </a:r>
          <a:r>
            <a:rPr lang="en-US" sz="5400" b="1" kern="1200" dirty="0" smtClean="0"/>
            <a:t>m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>
              <a:solidFill>
                <a:srgbClr val="FF0000"/>
              </a:solidFill>
            </a:rPr>
            <a:t>a</a:t>
          </a:r>
          <a:r>
            <a:rPr lang="en-US" sz="5400" b="1" kern="1200" dirty="0" smtClean="0"/>
            <a:t>nd</a:t>
          </a:r>
          <a:endParaRPr lang="ru-RU" sz="5400" b="1" kern="1200" dirty="0"/>
        </a:p>
      </dsp:txBody>
      <dsp:txXfrm>
        <a:off x="2924472" y="4617279"/>
        <a:ext cx="3295054" cy="1977032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F88723-B605-42C2-8AB8-B902B68CA596}">
      <dsp:nvSpPr>
        <dsp:cNvPr id="0" name=""/>
        <dsp:cNvSpPr/>
      </dsp:nvSpPr>
      <dsp:spPr>
        <a:xfrm>
          <a:off x="958310" y="843"/>
          <a:ext cx="3203512" cy="19221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T</a:t>
          </a:r>
          <a:r>
            <a:rPr lang="en-US" sz="5400" b="1" kern="1200" dirty="0" smtClean="0">
              <a:solidFill>
                <a:srgbClr val="FF0000"/>
              </a:solidFill>
            </a:rPr>
            <a:t>e</a:t>
          </a:r>
          <a:r>
            <a:rPr lang="en-US" sz="5400" b="1" kern="1200" dirty="0" smtClean="0"/>
            <a:t>n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r</a:t>
          </a:r>
          <a:r>
            <a:rPr lang="en-US" sz="5400" b="1" kern="1200" dirty="0" smtClean="0">
              <a:solidFill>
                <a:srgbClr val="FF0000"/>
              </a:solidFill>
            </a:rPr>
            <a:t>e</a:t>
          </a:r>
          <a:r>
            <a:rPr lang="en-US" sz="5400" b="1" kern="1200" dirty="0" smtClean="0"/>
            <a:t>d</a:t>
          </a:r>
          <a:endParaRPr lang="ru-RU" sz="5400" b="1" kern="1200" dirty="0"/>
        </a:p>
      </dsp:txBody>
      <dsp:txXfrm>
        <a:off x="958310" y="843"/>
        <a:ext cx="3203512" cy="1922107"/>
      </dsp:txXfrm>
    </dsp:sp>
    <dsp:sp modelId="{0B736F36-1D34-4502-982C-A138145BFA2C}">
      <dsp:nvSpPr>
        <dsp:cNvPr id="0" name=""/>
        <dsp:cNvSpPr/>
      </dsp:nvSpPr>
      <dsp:spPr>
        <a:xfrm>
          <a:off x="4492521" y="0"/>
          <a:ext cx="3203512" cy="19221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g</a:t>
          </a:r>
          <a:r>
            <a:rPr lang="en-US" sz="5400" b="1" kern="1200" dirty="0" smtClean="0">
              <a:solidFill>
                <a:srgbClr val="FF0000"/>
              </a:solidFill>
            </a:rPr>
            <a:t>e</a:t>
          </a:r>
          <a:r>
            <a:rPr lang="en-US" sz="5400" b="1" kern="1200" dirty="0" smtClean="0"/>
            <a:t>t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h</a:t>
          </a:r>
          <a:r>
            <a:rPr lang="en-US" sz="5400" b="1" kern="1200" dirty="0" smtClean="0">
              <a:solidFill>
                <a:srgbClr val="FF0000"/>
              </a:solidFill>
            </a:rPr>
            <a:t>e</a:t>
          </a:r>
          <a:r>
            <a:rPr lang="en-US" sz="5400" b="1" kern="1200" dirty="0" smtClean="0"/>
            <a:t>llo</a:t>
          </a:r>
          <a:endParaRPr lang="ru-RU" sz="5400" b="1" kern="1200" dirty="0"/>
        </a:p>
      </dsp:txBody>
      <dsp:txXfrm>
        <a:off x="4492521" y="0"/>
        <a:ext cx="3203512" cy="1922107"/>
      </dsp:txXfrm>
    </dsp:sp>
    <dsp:sp modelId="{36894407-02D0-4057-9527-EF26C737FE51}">
      <dsp:nvSpPr>
        <dsp:cNvPr id="0" name=""/>
        <dsp:cNvSpPr/>
      </dsp:nvSpPr>
      <dsp:spPr>
        <a:xfrm>
          <a:off x="958310" y="2243302"/>
          <a:ext cx="3203512" cy="19221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>
              <a:solidFill>
                <a:srgbClr val="FF0000"/>
              </a:solidFill>
            </a:rPr>
            <a:t>e</a:t>
          </a:r>
          <a:r>
            <a:rPr lang="en-US" sz="5400" b="1" kern="1200" dirty="0" smtClean="0"/>
            <a:t>nd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h</a:t>
          </a:r>
          <a:r>
            <a:rPr lang="en-US" sz="5400" b="1" kern="1200" dirty="0" smtClean="0">
              <a:solidFill>
                <a:srgbClr val="FF0000"/>
              </a:solidFill>
            </a:rPr>
            <a:t>e</a:t>
          </a:r>
          <a:r>
            <a:rPr lang="en-US" sz="5400" b="1" kern="1200" dirty="0" smtClean="0"/>
            <a:t>lp</a:t>
          </a:r>
          <a:endParaRPr lang="ru-RU" sz="5400" b="1" kern="1200" dirty="0"/>
        </a:p>
      </dsp:txBody>
      <dsp:txXfrm>
        <a:off x="958310" y="2243302"/>
        <a:ext cx="3203512" cy="1922107"/>
      </dsp:txXfrm>
    </dsp:sp>
    <dsp:sp modelId="{404BB6E7-73A1-4320-8D14-70285B450C5E}">
      <dsp:nvSpPr>
        <dsp:cNvPr id="0" name=""/>
        <dsp:cNvSpPr/>
      </dsp:nvSpPr>
      <dsp:spPr>
        <a:xfrm>
          <a:off x="4482174" y="2243302"/>
          <a:ext cx="3203512" cy="19221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l</a:t>
          </a:r>
          <a:r>
            <a:rPr lang="en-US" sz="5400" b="1" kern="1200" dirty="0" smtClean="0">
              <a:solidFill>
                <a:srgbClr val="FF0000"/>
              </a:solidFill>
            </a:rPr>
            <a:t>e</a:t>
          </a:r>
          <a:r>
            <a:rPr lang="en-US" sz="5400" b="1" kern="1200" dirty="0" smtClean="0"/>
            <a:t>g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s</a:t>
          </a:r>
          <a:r>
            <a:rPr lang="en-US" sz="5400" b="1" kern="1200" dirty="0" smtClean="0">
              <a:solidFill>
                <a:srgbClr val="FF0000"/>
              </a:solidFill>
            </a:rPr>
            <a:t>e</a:t>
          </a:r>
          <a:r>
            <a:rPr lang="en-US" sz="5400" b="1" kern="1200" dirty="0" smtClean="0"/>
            <a:t>nd</a:t>
          </a:r>
          <a:endParaRPr lang="ru-RU" sz="5400" b="1" kern="1200" dirty="0"/>
        </a:p>
      </dsp:txBody>
      <dsp:txXfrm>
        <a:off x="4482174" y="2243302"/>
        <a:ext cx="3203512" cy="1922107"/>
      </dsp:txXfrm>
    </dsp:sp>
    <dsp:sp modelId="{F7C3D133-8BF1-4BD4-BA1E-6A7833A398DC}">
      <dsp:nvSpPr>
        <dsp:cNvPr id="0" name=""/>
        <dsp:cNvSpPr/>
      </dsp:nvSpPr>
      <dsp:spPr>
        <a:xfrm>
          <a:off x="2720242" y="4485761"/>
          <a:ext cx="3203512" cy="19221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s</a:t>
          </a:r>
          <a:r>
            <a:rPr lang="en-US" sz="5400" b="1" kern="1200" dirty="0" smtClean="0">
              <a:solidFill>
                <a:srgbClr val="FF0000"/>
              </a:solidFill>
            </a:rPr>
            <a:t>e</a:t>
          </a:r>
          <a:r>
            <a:rPr lang="en-US" sz="5400" b="1" kern="1200" dirty="0" smtClean="0"/>
            <a:t>ven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y</a:t>
          </a:r>
          <a:r>
            <a:rPr lang="en-US" sz="5400" b="1" kern="1200" dirty="0" smtClean="0">
              <a:solidFill>
                <a:srgbClr val="FF0000"/>
              </a:solidFill>
            </a:rPr>
            <a:t>e</a:t>
          </a:r>
          <a:r>
            <a:rPr lang="en-US" sz="5400" b="1" kern="1200" dirty="0" smtClean="0"/>
            <a:t>s</a:t>
          </a:r>
          <a:endParaRPr lang="ru-RU" sz="5400" b="1" kern="1200" dirty="0"/>
        </a:p>
      </dsp:txBody>
      <dsp:txXfrm>
        <a:off x="2720242" y="4485761"/>
        <a:ext cx="3203512" cy="1922107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89829D-186E-4726-BB41-F0FF73D18EE7}">
      <dsp:nvSpPr>
        <dsp:cNvPr id="0" name=""/>
        <dsp:cNvSpPr/>
      </dsp:nvSpPr>
      <dsp:spPr>
        <a:xfrm>
          <a:off x="887" y="1178442"/>
          <a:ext cx="3462396" cy="20774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b="1" kern="1200" dirty="0" smtClean="0">
              <a:solidFill>
                <a:srgbClr val="FF0000"/>
              </a:solidFill>
            </a:rPr>
            <a:t>I</a:t>
          </a:r>
          <a:r>
            <a:rPr lang="en-US" sz="5000" b="1" kern="1200" dirty="0" smtClean="0"/>
            <a:t>n</a:t>
          </a:r>
        </a:p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b="1" kern="1200" dirty="0" smtClean="0">
              <a:solidFill>
                <a:srgbClr val="FF0000"/>
              </a:solidFill>
            </a:rPr>
            <a:t>i</a:t>
          </a:r>
          <a:r>
            <a:rPr lang="en-US" sz="5000" b="1" kern="1200" dirty="0" smtClean="0"/>
            <a:t>s</a:t>
          </a:r>
          <a:endParaRPr lang="ru-RU" sz="5000" b="1" kern="1200" dirty="0"/>
        </a:p>
      </dsp:txBody>
      <dsp:txXfrm>
        <a:off x="887" y="1178442"/>
        <a:ext cx="3462396" cy="2077437"/>
      </dsp:txXfrm>
    </dsp:sp>
    <dsp:sp modelId="{18B95365-0C99-4705-BACC-40FB2BE8012E}">
      <dsp:nvSpPr>
        <dsp:cNvPr id="0" name=""/>
        <dsp:cNvSpPr/>
      </dsp:nvSpPr>
      <dsp:spPr>
        <a:xfrm>
          <a:off x="3810411" y="1195373"/>
          <a:ext cx="3462396" cy="20774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b="1" kern="1200" dirty="0" smtClean="0">
              <a:solidFill>
                <a:srgbClr val="FF0000"/>
              </a:solidFill>
            </a:rPr>
            <a:t>i</a:t>
          </a:r>
          <a:r>
            <a:rPr lang="en-US" sz="5000" b="1" kern="1200" dirty="0" smtClean="0"/>
            <a:t>t</a:t>
          </a:r>
        </a:p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b="1" kern="1200" dirty="0" smtClean="0">
              <a:solidFill>
                <a:srgbClr val="FF0000"/>
              </a:solidFill>
            </a:rPr>
            <a:t>i</a:t>
          </a:r>
          <a:r>
            <a:rPr lang="en-US" sz="5000" b="1" kern="1200" dirty="0" smtClean="0"/>
            <a:t>ll</a:t>
          </a:r>
          <a:endParaRPr lang="ru-RU" sz="5000" b="1" kern="1200" dirty="0"/>
        </a:p>
      </dsp:txBody>
      <dsp:txXfrm>
        <a:off x="3810411" y="1195373"/>
        <a:ext cx="3462396" cy="2077437"/>
      </dsp:txXfrm>
    </dsp:sp>
    <dsp:sp modelId="{B473A582-66B0-4EC3-B1A4-99D3FB163F7F}">
      <dsp:nvSpPr>
        <dsp:cNvPr id="0" name=""/>
        <dsp:cNvSpPr/>
      </dsp:nvSpPr>
      <dsp:spPr>
        <a:xfrm>
          <a:off x="1905205" y="3602119"/>
          <a:ext cx="3462396" cy="20774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b="1" kern="1200" dirty="0" smtClean="0"/>
            <a:t>b</a:t>
          </a:r>
          <a:r>
            <a:rPr lang="en-US" sz="5000" b="1" kern="1200" dirty="0" smtClean="0">
              <a:solidFill>
                <a:srgbClr val="FF0000"/>
              </a:solidFill>
            </a:rPr>
            <a:t>i</a:t>
          </a:r>
          <a:r>
            <a:rPr lang="en-US" sz="5000" b="1" kern="1200" dirty="0" smtClean="0"/>
            <a:t>g</a:t>
          </a:r>
        </a:p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b="1" kern="1200" dirty="0" smtClean="0"/>
            <a:t>p</a:t>
          </a:r>
          <a:r>
            <a:rPr lang="en-US" sz="5000" b="1" kern="1200" dirty="0" smtClean="0">
              <a:solidFill>
                <a:srgbClr val="FF0000"/>
              </a:solidFill>
            </a:rPr>
            <a:t>i</a:t>
          </a:r>
          <a:r>
            <a:rPr lang="en-US" sz="5000" b="1" kern="1200" dirty="0" smtClean="0"/>
            <a:t>g</a:t>
          </a:r>
          <a:endParaRPr lang="ru-RU" sz="5000" b="1" kern="1200" dirty="0"/>
        </a:p>
      </dsp:txBody>
      <dsp:txXfrm>
        <a:off x="1905205" y="3602119"/>
        <a:ext cx="3462396" cy="20774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#9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#9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#10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#1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#1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#1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#14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7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5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#6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#6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#8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E445A2D-86FE-4808-8A98-D8A69ABA29BD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AE1438F-EC2A-465C-8E71-D2DBD8D5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5A2D-86FE-4808-8A98-D8A69ABA29BD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1438F-EC2A-465C-8E71-D2DBD8D5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5A2D-86FE-4808-8A98-D8A69ABA29BD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1438F-EC2A-465C-8E71-D2DBD8D5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E445A2D-86FE-4808-8A98-D8A69ABA29BD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1438F-EC2A-465C-8E71-D2DBD8D5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E445A2D-86FE-4808-8A98-D8A69ABA29BD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AE1438F-EC2A-465C-8E71-D2DBD8D58A8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E445A2D-86FE-4808-8A98-D8A69ABA29BD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AE1438F-EC2A-465C-8E71-D2DBD8D5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E445A2D-86FE-4808-8A98-D8A69ABA29BD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AE1438F-EC2A-465C-8E71-D2DBD8D5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5A2D-86FE-4808-8A98-D8A69ABA29BD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1438F-EC2A-465C-8E71-D2DBD8D5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E445A2D-86FE-4808-8A98-D8A69ABA29BD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AE1438F-EC2A-465C-8E71-D2DBD8D5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E445A2D-86FE-4808-8A98-D8A69ABA29BD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AE1438F-EC2A-465C-8E71-D2DBD8D5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E445A2D-86FE-4808-8A98-D8A69ABA29BD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AE1438F-EC2A-465C-8E71-D2DBD8D5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E445A2D-86FE-4808-8A98-D8A69ABA29BD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AE1438F-EC2A-465C-8E71-D2DBD8D58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slide" Target="slide2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slide" Target="slide2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slide" Target="slide2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slide" Target="slide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slide" Target="slide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slide" Target="slide2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slide" Target="slide2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7" Type="http://schemas.openxmlformats.org/officeDocument/2006/relationships/slide" Target="slide2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7" Type="http://schemas.openxmlformats.org/officeDocument/2006/relationships/slide" Target="slide2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5.xml"/><Relationship Id="rId3" Type="http://schemas.openxmlformats.org/officeDocument/2006/relationships/slide" Target="slide7.xml"/><Relationship Id="rId7" Type="http://schemas.openxmlformats.org/officeDocument/2006/relationships/slide" Target="slide8.xml"/><Relationship Id="rId12" Type="http://schemas.openxmlformats.org/officeDocument/2006/relationships/slide" Target="slide9.xml"/><Relationship Id="rId17" Type="http://schemas.openxmlformats.org/officeDocument/2006/relationships/slide" Target="slide6.xml"/><Relationship Id="rId2" Type="http://schemas.openxmlformats.org/officeDocument/2006/relationships/slide" Target="slide3.xml"/><Relationship Id="rId16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11" Type="http://schemas.openxmlformats.org/officeDocument/2006/relationships/slide" Target="slide13.xml"/><Relationship Id="rId5" Type="http://schemas.openxmlformats.org/officeDocument/2006/relationships/slide" Target="slide15.xml"/><Relationship Id="rId15" Type="http://schemas.openxmlformats.org/officeDocument/2006/relationships/slide" Target="slide14.xml"/><Relationship Id="rId10" Type="http://schemas.openxmlformats.org/officeDocument/2006/relationships/slide" Target="slide17.xml"/><Relationship Id="rId4" Type="http://schemas.openxmlformats.org/officeDocument/2006/relationships/slide" Target="slide11.xml"/><Relationship Id="rId9" Type="http://schemas.openxmlformats.org/officeDocument/2006/relationships/slide" Target="slide16.xml"/><Relationship Id="rId14" Type="http://schemas.openxmlformats.org/officeDocument/2006/relationships/slide" Target="slide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slide" Target="slide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slide" Target="slide2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slide" Target="slide2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slide" Target="slide2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slide" Target="slide2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slide" Target="slide2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i="1" dirty="0" smtClean="0">
                <a:solidFill>
                  <a:srgbClr val="FF0000"/>
                </a:solidFill>
                <a:latin typeface="Algerian" pitchFamily="82" charset="0"/>
                <a:ea typeface="Arial Unicode MS" pitchFamily="34" charset="-128"/>
                <a:cs typeface="Arial Unicode MS" pitchFamily="34" charset="-128"/>
              </a:rPr>
              <a:t>Let’s read!</a:t>
            </a:r>
            <a:endParaRPr lang="ru-RU" sz="8800" i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" name="Picture 2" descr="C:\Users\Мама\Desktop\анимы3\ptici-2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3286124"/>
            <a:ext cx="2571768" cy="2571768"/>
          </a:xfrm>
          <a:prstGeom prst="rect">
            <a:avLst/>
          </a:prstGeom>
          <a:noFill/>
        </p:spPr>
      </p:pic>
      <p:pic>
        <p:nvPicPr>
          <p:cNvPr id="11266" name="Picture 2" descr="C:\Users\Мама\Desktop\фотки\2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3" y="285728"/>
            <a:ext cx="5015239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3597551376"/>
              </p:ext>
            </p:extLst>
          </p:nvPr>
        </p:nvGraphicFramePr>
        <p:xfrm>
          <a:off x="142844" y="188640"/>
          <a:ext cx="8643998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Управляющая кнопка: назад 2">
            <a:hlinkClick r:id="rId7" action="ppaction://hlinksldjump" highlightClick="1"/>
          </p:cNvPr>
          <p:cNvSpPr/>
          <p:nvPr/>
        </p:nvSpPr>
        <p:spPr>
          <a:xfrm>
            <a:off x="8122068" y="5815584"/>
            <a:ext cx="1042416" cy="1042416"/>
          </a:xfrm>
          <a:prstGeom prst="actionButtonBackPrevious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69488859"/>
              </p:ext>
            </p:extLst>
          </p:nvPr>
        </p:nvGraphicFramePr>
        <p:xfrm>
          <a:off x="971600" y="0"/>
          <a:ext cx="7272808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Управляющая кнопка: назад 4">
            <a:hlinkClick r:id="rId7" action="ppaction://hlinksldjump" highlightClick="1"/>
          </p:cNvPr>
          <p:cNvSpPr/>
          <p:nvPr/>
        </p:nvSpPr>
        <p:spPr>
          <a:xfrm>
            <a:off x="8122068" y="5815584"/>
            <a:ext cx="1042416" cy="1042416"/>
          </a:xfrm>
          <a:prstGeom prst="actionButtonBackPrevious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890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86859717"/>
              </p:ext>
            </p:extLst>
          </p:nvPr>
        </p:nvGraphicFramePr>
        <p:xfrm>
          <a:off x="0" y="116632"/>
          <a:ext cx="9144000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Управляющая кнопка: назад 2">
            <a:hlinkClick r:id="rId7" action="ppaction://hlinksldjump" highlightClick="1"/>
          </p:cNvPr>
          <p:cNvSpPr/>
          <p:nvPr/>
        </p:nvSpPr>
        <p:spPr>
          <a:xfrm>
            <a:off x="8122068" y="5815584"/>
            <a:ext cx="1042416" cy="1042416"/>
          </a:xfrm>
          <a:prstGeom prst="actionButtonBackPrevious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37154351"/>
              </p:ext>
            </p:extLst>
          </p:nvPr>
        </p:nvGraphicFramePr>
        <p:xfrm>
          <a:off x="0" y="116632"/>
          <a:ext cx="9144000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Управляющая кнопка: назад 2">
            <a:hlinkClick r:id="rId7" action="ppaction://hlinksldjump" highlightClick="1"/>
          </p:cNvPr>
          <p:cNvSpPr/>
          <p:nvPr/>
        </p:nvSpPr>
        <p:spPr>
          <a:xfrm>
            <a:off x="8122068" y="5815584"/>
            <a:ext cx="1042416" cy="1042416"/>
          </a:xfrm>
          <a:prstGeom prst="actionButtonBackPrevious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44922116"/>
              </p:ext>
            </p:extLst>
          </p:nvPr>
        </p:nvGraphicFramePr>
        <p:xfrm>
          <a:off x="755576" y="188640"/>
          <a:ext cx="7632848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Управляющая кнопка: назад 4">
            <a:hlinkClick r:id="rId7" action="ppaction://hlinksldjump" highlightClick="1"/>
          </p:cNvPr>
          <p:cNvSpPr/>
          <p:nvPr/>
        </p:nvSpPr>
        <p:spPr>
          <a:xfrm>
            <a:off x="8122068" y="5815584"/>
            <a:ext cx="1042416" cy="1042416"/>
          </a:xfrm>
          <a:prstGeom prst="actionButtonBackPrevious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551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02389977"/>
              </p:ext>
            </p:extLst>
          </p:nvPr>
        </p:nvGraphicFramePr>
        <p:xfrm>
          <a:off x="611560" y="188640"/>
          <a:ext cx="7848872" cy="6408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Управляющая кнопка: назад 4">
            <a:hlinkClick r:id="rId7" action="ppaction://hlinksldjump" highlightClick="1"/>
          </p:cNvPr>
          <p:cNvSpPr/>
          <p:nvPr/>
        </p:nvSpPr>
        <p:spPr>
          <a:xfrm>
            <a:off x="8122068" y="5815584"/>
            <a:ext cx="1042416" cy="1042416"/>
          </a:xfrm>
          <a:prstGeom prst="actionButtonBackPrevious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052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40003694"/>
              </p:ext>
            </p:extLst>
          </p:nvPr>
        </p:nvGraphicFramePr>
        <p:xfrm>
          <a:off x="683568" y="188640"/>
          <a:ext cx="7704856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Управляющая кнопка: назад 4">
            <a:hlinkClick r:id="rId7" action="ppaction://hlinksldjump" highlightClick="1"/>
          </p:cNvPr>
          <p:cNvSpPr/>
          <p:nvPr/>
        </p:nvSpPr>
        <p:spPr>
          <a:xfrm>
            <a:off x="8122068" y="5815584"/>
            <a:ext cx="1042416" cy="1042416"/>
          </a:xfrm>
          <a:prstGeom prst="actionButtonBackPrevious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991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21044928"/>
              </p:ext>
            </p:extLst>
          </p:nvPr>
        </p:nvGraphicFramePr>
        <p:xfrm>
          <a:off x="647564" y="152636"/>
          <a:ext cx="7848872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Управляющая кнопка: назад 4">
            <a:hlinkClick r:id="rId7" action="ppaction://hlinksldjump" highlightClick="1"/>
          </p:cNvPr>
          <p:cNvSpPr/>
          <p:nvPr/>
        </p:nvSpPr>
        <p:spPr>
          <a:xfrm>
            <a:off x="8122068" y="5815584"/>
            <a:ext cx="1042416" cy="1042416"/>
          </a:xfrm>
          <a:prstGeom prst="actionButtonBackPrevious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918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31006654"/>
              </p:ext>
            </p:extLst>
          </p:nvPr>
        </p:nvGraphicFramePr>
        <p:xfrm>
          <a:off x="611560" y="116632"/>
          <a:ext cx="7848872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Управляющая кнопка: назад 4">
            <a:hlinkClick r:id="rId7" action="ppaction://hlinksldjump" highlightClick="1"/>
          </p:cNvPr>
          <p:cNvSpPr/>
          <p:nvPr/>
        </p:nvSpPr>
        <p:spPr>
          <a:xfrm>
            <a:off x="8122068" y="5815584"/>
            <a:ext cx="1042416" cy="1042416"/>
          </a:xfrm>
          <a:prstGeom prst="actionButtonBackPrevious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34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1657400"/>
            <a:ext cx="8568952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8800" b="1" i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lgerian" pitchFamily="82" charset="0"/>
              </a:rPr>
              <a:t>Good  luck!</a:t>
            </a:r>
            <a:endParaRPr lang="ru-RU" sz="8800" b="1" i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789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97059302"/>
              </p:ext>
            </p:extLst>
          </p:nvPr>
        </p:nvGraphicFramePr>
        <p:xfrm>
          <a:off x="251520" y="260648"/>
          <a:ext cx="8640960" cy="633670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60240"/>
                <a:gridCol w="2160240"/>
                <a:gridCol w="2160240"/>
                <a:gridCol w="2160240"/>
              </a:tblGrid>
              <a:tr h="15841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841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8417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841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Управляющая кнопка: настраиваемая 6">
            <a:hlinkClick r:id="rId2" action="ppaction://hlinksldjump" highlightClick="1"/>
          </p:cNvPr>
          <p:cNvSpPr/>
          <p:nvPr/>
        </p:nvSpPr>
        <p:spPr>
          <a:xfrm>
            <a:off x="846545" y="548680"/>
            <a:ext cx="1042416" cy="1042416"/>
          </a:xfrm>
          <a:prstGeom prst="actionButtonBlan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a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9" name="Управляющая кнопка: настраиваемая 8">
            <a:hlinkClick r:id="rId3" action="ppaction://hlinksldjump" highlightClick="1"/>
          </p:cNvPr>
          <p:cNvSpPr/>
          <p:nvPr/>
        </p:nvSpPr>
        <p:spPr>
          <a:xfrm>
            <a:off x="846545" y="2072680"/>
            <a:ext cx="1042416" cy="1042416"/>
          </a:xfrm>
          <a:prstGeom prst="actionButtonBlan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u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0" name="Управляющая кнопка: настраиваемая 9">
            <a:hlinkClick r:id="rId4" action="ppaction://hlinksldjump" highlightClick="1"/>
          </p:cNvPr>
          <p:cNvSpPr/>
          <p:nvPr/>
        </p:nvSpPr>
        <p:spPr>
          <a:xfrm>
            <a:off x="846545" y="3724696"/>
            <a:ext cx="1042416" cy="1042416"/>
          </a:xfrm>
          <a:prstGeom prst="actionButtonBlan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i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1" name="Управляющая кнопка: настраиваемая 10">
            <a:hlinkClick r:id="rId5" action="ppaction://hlinksldjump" highlightClick="1"/>
          </p:cNvPr>
          <p:cNvSpPr/>
          <p:nvPr/>
        </p:nvSpPr>
        <p:spPr>
          <a:xfrm>
            <a:off x="846545" y="5301208"/>
            <a:ext cx="1042416" cy="1042416"/>
          </a:xfrm>
          <a:prstGeom prst="actionButtonBlan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er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2" name="Управляющая кнопка: настраиваемая 11">
            <a:hlinkClick r:id="rId6" action="ppaction://hlinksldjump" highlightClick="1"/>
          </p:cNvPr>
          <p:cNvSpPr/>
          <p:nvPr/>
        </p:nvSpPr>
        <p:spPr>
          <a:xfrm>
            <a:off x="3008808" y="551768"/>
            <a:ext cx="1042416" cy="1042416"/>
          </a:xfrm>
          <a:prstGeom prst="actionButtonBlan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e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3" name="Управляющая кнопка: настраиваемая 12">
            <a:hlinkClick r:id="rId7" action="ppaction://hlinksldjump" highlightClick="1"/>
          </p:cNvPr>
          <p:cNvSpPr/>
          <p:nvPr/>
        </p:nvSpPr>
        <p:spPr>
          <a:xfrm>
            <a:off x="3008808" y="2158895"/>
            <a:ext cx="1042416" cy="1042416"/>
          </a:xfrm>
          <a:prstGeom prst="actionButtonBlan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y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4" name="Управляющая кнопка: настраиваемая 13">
            <a:hlinkClick r:id="rId8" action="ppaction://hlinksldjump" highlightClick="1"/>
          </p:cNvPr>
          <p:cNvSpPr/>
          <p:nvPr/>
        </p:nvSpPr>
        <p:spPr>
          <a:xfrm>
            <a:off x="3008808" y="3724696"/>
            <a:ext cx="1042416" cy="1042416"/>
          </a:xfrm>
          <a:prstGeom prst="actionButtonBlan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o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5" name="Управляющая кнопка: настраиваемая 14">
            <a:hlinkClick r:id="rId9" action="ppaction://hlinksldjump" highlightClick="1"/>
          </p:cNvPr>
          <p:cNvSpPr/>
          <p:nvPr/>
        </p:nvSpPr>
        <p:spPr>
          <a:xfrm>
            <a:off x="3008808" y="5301208"/>
            <a:ext cx="1042416" cy="1042416"/>
          </a:xfrm>
          <a:prstGeom prst="actionButtonBlan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ir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6" name="Управляющая кнопка: настраиваемая 15">
            <a:hlinkClick r:id="rId10" action="ppaction://hlinksldjump" highlightClick="1"/>
          </p:cNvPr>
          <p:cNvSpPr/>
          <p:nvPr/>
        </p:nvSpPr>
        <p:spPr>
          <a:xfrm>
            <a:off x="5292080" y="5301208"/>
            <a:ext cx="1042416" cy="1042416"/>
          </a:xfrm>
          <a:prstGeom prst="actionButtonBlan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or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7" name="Управляющая кнопка: настраиваемая 16">
            <a:hlinkClick r:id="rId11" action="ppaction://hlinksldjump" highlightClick="1"/>
          </p:cNvPr>
          <p:cNvSpPr/>
          <p:nvPr/>
        </p:nvSpPr>
        <p:spPr>
          <a:xfrm>
            <a:off x="5292080" y="3724696"/>
            <a:ext cx="1042416" cy="1042416"/>
          </a:xfrm>
          <a:prstGeom prst="actionButtonBlan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u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8" name="Управляющая кнопка: настраиваемая 17">
            <a:hlinkClick r:id="rId12" action="ppaction://hlinksldjump" highlightClick="1"/>
          </p:cNvPr>
          <p:cNvSpPr/>
          <p:nvPr/>
        </p:nvSpPr>
        <p:spPr>
          <a:xfrm>
            <a:off x="5292080" y="2072680"/>
            <a:ext cx="1042416" cy="1042416"/>
          </a:xfrm>
          <a:prstGeom prst="actionButtonBlan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a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9" name="Управляющая кнопка: настраиваемая 18">
            <a:hlinkClick r:id="rId13" action="ppaction://hlinksldjump" highlightClick="1"/>
          </p:cNvPr>
          <p:cNvSpPr/>
          <p:nvPr/>
        </p:nvSpPr>
        <p:spPr>
          <a:xfrm>
            <a:off x="5364088" y="551768"/>
            <a:ext cx="1042416" cy="1042416"/>
          </a:xfrm>
          <a:prstGeom prst="actionButtonBlan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i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20" name="Управляющая кнопка: настраиваемая 19">
            <a:hlinkClick r:id="rId14" action="ppaction://hlinksldjump" highlightClick="1"/>
          </p:cNvPr>
          <p:cNvSpPr/>
          <p:nvPr/>
        </p:nvSpPr>
        <p:spPr>
          <a:xfrm>
            <a:off x="7380312" y="5301208"/>
            <a:ext cx="1042416" cy="1042416"/>
          </a:xfrm>
          <a:prstGeom prst="actionButtonBlan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ur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21" name="Управляющая кнопка: настраиваемая 20">
            <a:hlinkClick r:id="rId15" action="ppaction://hlinksldjump" highlightClick="1"/>
          </p:cNvPr>
          <p:cNvSpPr/>
          <p:nvPr/>
        </p:nvSpPr>
        <p:spPr>
          <a:xfrm>
            <a:off x="7380312" y="3724696"/>
            <a:ext cx="1042416" cy="1042416"/>
          </a:xfrm>
          <a:prstGeom prst="actionButtonBlan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ar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22" name="Управляющая кнопка: настраиваемая 21">
            <a:hlinkClick r:id="rId16" action="ppaction://hlinksldjump" highlightClick="1"/>
          </p:cNvPr>
          <p:cNvSpPr/>
          <p:nvPr/>
        </p:nvSpPr>
        <p:spPr>
          <a:xfrm>
            <a:off x="7380312" y="2158895"/>
            <a:ext cx="1042416" cy="1042416"/>
          </a:xfrm>
          <a:prstGeom prst="actionButtonBlan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e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23" name="Управляющая кнопка: настраиваемая 22">
            <a:hlinkClick r:id="rId17" action="ppaction://hlinksldjump" highlightClick="1"/>
          </p:cNvPr>
          <p:cNvSpPr/>
          <p:nvPr/>
        </p:nvSpPr>
        <p:spPr>
          <a:xfrm>
            <a:off x="7380312" y="548680"/>
            <a:ext cx="1042416" cy="1042416"/>
          </a:xfrm>
          <a:prstGeom prst="actionButtonBlan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o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880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49920690"/>
              </p:ext>
            </p:extLst>
          </p:nvPr>
        </p:nvGraphicFramePr>
        <p:xfrm>
          <a:off x="0" y="116632"/>
          <a:ext cx="9144000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Управляющая кнопка: назад 1">
            <a:hlinkClick r:id="rId7" action="ppaction://hlinksldjump" highlightClick="1"/>
          </p:cNvPr>
          <p:cNvSpPr/>
          <p:nvPr/>
        </p:nvSpPr>
        <p:spPr>
          <a:xfrm>
            <a:off x="8122068" y="5815584"/>
            <a:ext cx="1042416" cy="1042416"/>
          </a:xfrm>
          <a:prstGeom prst="actionButtonBackPrevious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07128198"/>
              </p:ext>
            </p:extLst>
          </p:nvPr>
        </p:nvGraphicFramePr>
        <p:xfrm>
          <a:off x="457200" y="116632"/>
          <a:ext cx="8229600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Управляющая кнопка: назад 2">
            <a:hlinkClick r:id="rId7" action="ppaction://hlinksldjump" highlightClick="1"/>
          </p:cNvPr>
          <p:cNvSpPr/>
          <p:nvPr/>
        </p:nvSpPr>
        <p:spPr>
          <a:xfrm>
            <a:off x="8122068" y="5815584"/>
            <a:ext cx="1042416" cy="1042416"/>
          </a:xfrm>
          <a:prstGeom prst="actionButtonBackPrevious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40872611"/>
              </p:ext>
            </p:extLst>
          </p:nvPr>
        </p:nvGraphicFramePr>
        <p:xfrm>
          <a:off x="0" y="188640"/>
          <a:ext cx="9144000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Управляющая кнопка: назад 2">
            <a:hlinkClick r:id="rId7" action="ppaction://hlinksldjump" highlightClick="1"/>
          </p:cNvPr>
          <p:cNvSpPr/>
          <p:nvPr/>
        </p:nvSpPr>
        <p:spPr>
          <a:xfrm>
            <a:off x="8122068" y="5815584"/>
            <a:ext cx="1042416" cy="1042416"/>
          </a:xfrm>
          <a:prstGeom prst="actionButtonBackPrevious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299465"/>
              </p:ext>
            </p:extLst>
          </p:nvPr>
        </p:nvGraphicFramePr>
        <p:xfrm>
          <a:off x="0" y="285728"/>
          <a:ext cx="9036496" cy="6383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Управляющая кнопка: назад 2">
            <a:hlinkClick r:id="rId7" action="ppaction://hlinksldjump" highlightClick="1"/>
          </p:cNvPr>
          <p:cNvSpPr/>
          <p:nvPr/>
        </p:nvSpPr>
        <p:spPr>
          <a:xfrm>
            <a:off x="8122068" y="5815584"/>
            <a:ext cx="1042416" cy="1042416"/>
          </a:xfrm>
          <a:prstGeom prst="actionButtonBackPrevious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17015752"/>
              </p:ext>
            </p:extLst>
          </p:nvPr>
        </p:nvGraphicFramePr>
        <p:xfrm>
          <a:off x="755576" y="0"/>
          <a:ext cx="7560840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Управляющая кнопка: назад 2">
            <a:hlinkClick r:id="rId7" action="ppaction://hlinksldjump" highlightClick="1"/>
          </p:cNvPr>
          <p:cNvSpPr/>
          <p:nvPr/>
        </p:nvSpPr>
        <p:spPr>
          <a:xfrm>
            <a:off x="8122068" y="5815584"/>
            <a:ext cx="1042416" cy="1042416"/>
          </a:xfrm>
          <a:prstGeom prst="actionButtonBackPrevious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67016409"/>
              </p:ext>
            </p:extLst>
          </p:nvPr>
        </p:nvGraphicFramePr>
        <p:xfrm>
          <a:off x="683568" y="-29166"/>
          <a:ext cx="7704856" cy="6858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Управляющая кнопка: назад 4">
            <a:hlinkClick r:id="rId7" action="ppaction://hlinksldjump" highlightClick="1"/>
          </p:cNvPr>
          <p:cNvSpPr/>
          <p:nvPr/>
        </p:nvSpPr>
        <p:spPr>
          <a:xfrm>
            <a:off x="8122068" y="5815584"/>
            <a:ext cx="1042416" cy="1042416"/>
          </a:xfrm>
          <a:prstGeom prst="actionButtonBackPrevious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36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25910238"/>
              </p:ext>
            </p:extLst>
          </p:nvPr>
        </p:nvGraphicFramePr>
        <p:xfrm>
          <a:off x="0" y="142852"/>
          <a:ext cx="9144000" cy="6598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Управляющая кнопка: назад 2">
            <a:hlinkClick r:id="rId7" action="ppaction://hlinksldjump" highlightClick="1"/>
          </p:cNvPr>
          <p:cNvSpPr/>
          <p:nvPr/>
        </p:nvSpPr>
        <p:spPr>
          <a:xfrm>
            <a:off x="8122068" y="5815584"/>
            <a:ext cx="1042416" cy="1042416"/>
          </a:xfrm>
          <a:prstGeom prst="actionButtonBackPrevious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218</TotalTime>
  <Words>149</Words>
  <Application>Microsoft Office PowerPoint</Application>
  <PresentationFormat>Экран (4:3)</PresentationFormat>
  <Paragraphs>146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Яркая</vt:lpstr>
      <vt:lpstr>Let’s read!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read!</dc:title>
  <dc:creator>Мама</dc:creator>
  <cp:lastModifiedBy>Ксюша</cp:lastModifiedBy>
  <cp:revision>26</cp:revision>
  <dcterms:created xsi:type="dcterms:W3CDTF">2011-11-10T09:41:39Z</dcterms:created>
  <dcterms:modified xsi:type="dcterms:W3CDTF">2015-04-01T18:16:21Z</dcterms:modified>
</cp:coreProperties>
</file>