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3085-8EF2-436A-BE25-E28746D67370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0736-F33B-487B-9474-332D94CD4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LASH/&#1047;&#1072;&#1076;&#1072;&#1085;&#1080;&#1103;/&#1058;&#1077;&#1084;&#1072;_6/&#1042;&#1099;&#1087;&#1086;&#1083;&#1085;&#1077;&#1085;&#1086;/Z_Size.fl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sklad.ru.com/fony-dlya-prezentatsij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LASH/&#1047;&#1072;&#1076;&#1072;&#1085;&#1080;&#1103;/&#1058;&#1077;&#1084;&#1072;_6/&#1042;&#1099;&#1087;&#1086;&#1083;&#1085;&#1077;&#1085;&#1086;/Z_Boll_2.fl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LASH/&#1047;&#1072;&#1076;&#1072;&#1085;&#1080;&#1103;/&#1058;&#1077;&#1084;&#1072;_6/&#1042;&#1099;&#1087;&#1086;&#1083;&#1085;&#1077;&#1085;&#1086;/Z_Cvet.fl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347" t="38213" r="42151" b="30444"/>
          <a:stretch>
            <a:fillRect/>
          </a:stretch>
        </p:blipFill>
        <p:spPr bwMode="auto">
          <a:xfrm>
            <a:off x="5436096" y="397132"/>
            <a:ext cx="3096344" cy="238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9370" t="32536" r="39160" b="25359"/>
          <a:stretch>
            <a:fillRect/>
          </a:stretch>
        </p:blipFill>
        <p:spPr bwMode="auto">
          <a:xfrm>
            <a:off x="6407135" y="4288879"/>
            <a:ext cx="208823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682" t="30688" r="32520" b="22252"/>
          <a:stretch>
            <a:fillRect/>
          </a:stretch>
        </p:blipFill>
        <p:spPr bwMode="auto">
          <a:xfrm>
            <a:off x="539552" y="404664"/>
            <a:ext cx="324036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ru-RU" dirty="0" smtClean="0"/>
              <a:t>Анимация движения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31715" r="32520" b="23276"/>
          <a:stretch>
            <a:fillRect/>
          </a:stretch>
        </p:blipFill>
        <p:spPr bwMode="auto">
          <a:xfrm>
            <a:off x="2159731" y="3501008"/>
            <a:ext cx="37168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Проделайте те же операции для уменьшения объекта до первоначального размера, добавив в кадр 10 ключевой кадр;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Просмотрите анимацию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— Play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анимацию в своей папке под именем: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542563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Пример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5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Перемещение графического объекта вдоль </a:t>
            </a:r>
            <a:r>
              <a:rPr lang="ru-RU" i="1" dirty="0" smtClean="0"/>
              <a:t>траектории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режим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временной шкале в выпадающем меню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View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(Меню режима просмотра кадров);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инструмент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 заливки — #0000CC,установите опцию — нет контура и на первом кадре, в верхней его части нарисуйте круг;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анимацию из 10 кадров, мяч перемещается из верхнего левого угла к правому нижнему (см предыдущее задание);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38158" r="42151" b="29794"/>
          <a:stretch>
            <a:fillRect/>
          </a:stretch>
        </p:blipFill>
        <p:spPr bwMode="auto">
          <a:xfrm>
            <a:off x="2051720" y="3430580"/>
            <a:ext cx="3672408" cy="287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6288" r="51678" b="73195"/>
          <a:stretch>
            <a:fillRect/>
          </a:stretch>
        </p:blipFill>
        <p:spPr bwMode="auto">
          <a:xfrm>
            <a:off x="3887924" y="2372406"/>
            <a:ext cx="4461964" cy="211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4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слой направляющей движения, нажав на кнопку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слой с направляющей движения и, с помощью инструмента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нарисуйте линию — траекторию движения объекта;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кадрах 1 и 10 установите круг так, чтобы центр объекта (белый кружочек) находился на начале/конце траектории движения;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2914" r="85564" b="75159"/>
          <a:stretch>
            <a:fillRect/>
          </a:stretch>
        </p:blipFill>
        <p:spPr bwMode="auto">
          <a:xfrm>
            <a:off x="2044477" y="908720"/>
            <a:ext cx="29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38213" r="42151" b="30444"/>
          <a:stretch>
            <a:fillRect/>
          </a:stretch>
        </p:blipFill>
        <p:spPr bwMode="auto">
          <a:xfrm>
            <a:off x="1907704" y="3789040"/>
            <a:ext cx="346068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6195" r="50385" b="74130"/>
          <a:stretch>
            <a:fillRect/>
          </a:stretch>
        </p:blipFill>
        <p:spPr bwMode="auto">
          <a:xfrm>
            <a:off x="4139952" y="3305867"/>
            <a:ext cx="4337699" cy="19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Ориентация графического объекта вдоль </a:t>
            </a:r>
            <a:r>
              <a:rPr lang="ru-RU" i="1" dirty="0" smtClean="0"/>
              <a:t>траектории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режим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временной шкале в выпадающем меню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View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(Меню режима просмотра кадров);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изображение машины: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инструмента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Transform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панели инструментов уменьшите размер изображения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0518" r="30594" b="22252"/>
          <a:stretch>
            <a:fillRect/>
          </a:stretch>
        </p:blipFill>
        <p:spPr bwMode="auto">
          <a:xfrm>
            <a:off x="3347864" y="4862745"/>
            <a:ext cx="2040657" cy="15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кадр 30 и выполните команды: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кадре 1: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Motion Tween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кадре 30 переместите автомобиль в правый нижний угол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30688" r="32520" b="22252"/>
          <a:stretch>
            <a:fillRect/>
          </a:stretch>
        </p:blipFill>
        <p:spPr bwMode="auto">
          <a:xfrm>
            <a:off x="1035672" y="2204864"/>
            <a:ext cx="332361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6613" r="36308" b="74371"/>
          <a:stretch>
            <a:fillRect/>
          </a:stretch>
        </p:blipFill>
        <p:spPr bwMode="auto">
          <a:xfrm>
            <a:off x="4572000" y="4371498"/>
            <a:ext cx="3407794" cy="18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5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слой с направляющей и с помощью инструмента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добавить на него путь;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0688" r="32520" b="22252"/>
          <a:stretch>
            <a:fillRect/>
          </a:stretch>
        </p:blipFill>
        <p:spPr bwMode="auto">
          <a:xfrm>
            <a:off x="1115616" y="1484784"/>
            <a:ext cx="38453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31715" r="32520" b="23276"/>
          <a:stretch>
            <a:fillRect/>
          </a:stretch>
        </p:blipFill>
        <p:spPr bwMode="auto">
          <a:xfrm>
            <a:off x="4355976" y="3573016"/>
            <a:ext cx="40182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1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кадра 1 установите галочку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 to path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Просмотрите анимацию и сохраните ее под именем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пейзаж на новом слое, который не подчиняется слою с направляющей, и сохраните повторно.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0688" r="32520" b="22252"/>
          <a:stretch>
            <a:fillRect/>
          </a:stretch>
        </p:blipFill>
        <p:spPr bwMode="auto">
          <a:xfrm>
            <a:off x="2348014" y="2969865"/>
            <a:ext cx="4560180" cy="34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1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ссылки?: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Фон - </a:t>
            </a:r>
            <a:r>
              <a:rPr lang="ru-RU" sz="1800" dirty="0" smtClean="0">
                <a:hlinkClick r:id="rId2"/>
              </a:rPr>
              <a:t>http</a:t>
            </a:r>
            <a:r>
              <a:rPr lang="ru-RU" sz="1800" dirty="0">
                <a:hlinkClick r:id="rId2"/>
              </a:rPr>
              <a:t>://</a:t>
            </a:r>
            <a:r>
              <a:rPr lang="ru-RU" sz="1800" dirty="0" smtClean="0">
                <a:hlinkClick r:id="rId2"/>
              </a:rPr>
              <a:t>sportsklad.ru.com/fony-dlya-prezentatsij.html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340768"/>
            <a:ext cx="7344816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Создание прыгающего мячика кадрированием движения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Цветовые эффекты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Изменение размера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Поворот графического объекта на угол меньше 360°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Перемещение объекта из одного положения в другое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Перемещение графического объекта вдоль траектории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Ориентация графического объекта вдоль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Создание прыгающего мячика кадрированием </a:t>
            </a:r>
            <a:r>
              <a:rPr lang="ru-RU" i="1" dirty="0" smtClean="0"/>
              <a:t>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Запустите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Выполните команды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 grid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(Просмотр — Сетка — Показать сетку);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Установите режим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Preview in Context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временной шкале в выпадающем меню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Frame View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(Меню режима просмотра кадров);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1"/>
            <a:ext cx="8064896" cy="25202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инструмент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установите опцию — нет контура и на первом кадре, в верхней его части нарисуйте круг;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Выделите кадр 1, использую контекстное меню, выберите пункт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Create Motion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Tween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(объект станет символом);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820" t="6281" r="53804" b="75243"/>
          <a:stretch>
            <a:fillRect/>
          </a:stretch>
        </p:blipFill>
        <p:spPr bwMode="auto">
          <a:xfrm>
            <a:off x="2123728" y="4005064"/>
            <a:ext cx="6193342" cy="21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кадр 5 и выполните команды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Keyframe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имитации падения, в кадре 5 переместите мячик в нижнюю часть рабочей области;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кадр 10 и добавьте кадр как в пункте 6, перетащите мяч в верхнюю часть области;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Просмотрите анимацию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Control — Play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Сохраните анимацию в своей папке под именем: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_2.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04248" y="542563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Пример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Цветовые </a:t>
            </a:r>
            <a:r>
              <a:rPr lang="ru-RU" i="1" dirty="0" smtClean="0"/>
              <a:t>эффекты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Создайте новый документ;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Выполните команды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 grid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(Просмотр — Сетка — Показать сетку);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Выберите инструмент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Rectangle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установите опцию — нет контура, цвет — желтый и на первом кадре, в центре нарисуйте круг;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Выделите кадр 1, использую контекстное меню, выберите пункт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Create Motion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Tween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Выберите кадр 15 и выполните команды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Keyframe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текущем кадре (15) выделите символ и на панели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выберите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Tint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синий цвет, 100%;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Просмотрите анимацию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Control — Play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Сохраните анимацию в своей папке под именем: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Cvet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42563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Пример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Изменение </a:t>
            </a:r>
            <a:r>
              <a:rPr lang="ru-RU" i="1" dirty="0" smtClean="0"/>
              <a:t>размера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новый документ;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команды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grid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(Просмотр — Сетка — Показать сетку);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 — #D37210, толщина линии — 4, нарисуйте небольшой треугольник в центре рабочей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 t="37256" r="38251" b="28172"/>
          <a:stretch>
            <a:fillRect/>
          </a:stretch>
        </p:blipFill>
        <p:spPr bwMode="auto">
          <a:xfrm>
            <a:off x="3059831" y="3789040"/>
            <a:ext cx="434881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4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кадр 1, использую контекстное меню, выберите пункт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Motion Tween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кадр 5 и выполните команды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Keyframe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кадр 1, убедитесь что на панели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значение 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установлен флажок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Увеличьте размер объекта в кадре 5;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32536" r="39160" b="25359"/>
          <a:stretch>
            <a:fillRect/>
          </a:stretch>
        </p:blipFill>
        <p:spPr bwMode="auto">
          <a:xfrm>
            <a:off x="3419872" y="3717032"/>
            <a:ext cx="3456384" cy="263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8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620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Анимация движения</vt:lpstr>
      <vt:lpstr>Анимация движения</vt:lpstr>
      <vt:lpstr>Создание прыгающего мячика кадрированием движения</vt:lpstr>
      <vt:lpstr>Презентация PowerPoint</vt:lpstr>
      <vt:lpstr>Презентация PowerPoint</vt:lpstr>
      <vt:lpstr>Цветовые эффекты</vt:lpstr>
      <vt:lpstr>Презентация PowerPoint</vt:lpstr>
      <vt:lpstr>Изменение размера</vt:lpstr>
      <vt:lpstr>Презентация PowerPoint</vt:lpstr>
      <vt:lpstr>Презентация PowerPoint</vt:lpstr>
      <vt:lpstr>Перемещение графического объекта вдоль траектории</vt:lpstr>
      <vt:lpstr>Презентация PowerPoint</vt:lpstr>
      <vt:lpstr>Презентация PowerPoint</vt:lpstr>
      <vt:lpstr>Ориентация графического объекта вдоль траектории</vt:lpstr>
      <vt:lpstr>Презентация PowerPoint</vt:lpstr>
      <vt:lpstr>Презентация PowerPoint</vt:lpstr>
      <vt:lpstr>Презентация PowerPoint</vt:lpstr>
      <vt:lpstr>ссылки?: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Анимация движения</dc:title>
  <dc:creator>Администратор</dc:creator>
  <cp:lastModifiedBy>каб14</cp:lastModifiedBy>
  <cp:revision>18</cp:revision>
  <dcterms:created xsi:type="dcterms:W3CDTF">2015-04-03T07:24:49Z</dcterms:created>
  <dcterms:modified xsi:type="dcterms:W3CDTF">2015-04-04T12:30:51Z</dcterms:modified>
</cp:coreProperties>
</file>