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57" r:id="rId12"/>
    <p:sldId id="258" r:id="rId13"/>
    <p:sldId id="259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DF444-10D5-4F02-9BF3-24B332DD7E2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9A16-E475-4583-9774-AD4133B1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the same hobby?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800" dirty="0" smtClean="0"/>
              <a:t>       Hobbies </a:t>
            </a:r>
            <a:r>
              <a:rPr lang="en-US" sz="4800" dirty="0" smtClean="0"/>
              <a:t>are fun things, which you can do. </a:t>
            </a:r>
            <a:br>
              <a:rPr lang="en-US" sz="4800" dirty="0" smtClean="0"/>
            </a:br>
            <a:r>
              <a:rPr lang="en-US" sz="4800" dirty="0" smtClean="0"/>
              <a:t>They sure can wile away the time for you.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 treasure hunt looking for that special find, </a:t>
            </a:r>
            <a:br>
              <a:rPr lang="en-US" sz="4800" dirty="0" smtClean="0"/>
            </a:br>
            <a:r>
              <a:rPr lang="en-US" sz="4800" dirty="0" smtClean="0"/>
              <a:t>Finish of a set or take you back in time.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It's exciting to add to your collection, </a:t>
            </a:r>
            <a:br>
              <a:rPr lang="en-US" sz="4800" dirty="0" smtClean="0"/>
            </a:br>
            <a:r>
              <a:rPr lang="en-US" sz="4800" dirty="0" smtClean="0"/>
              <a:t>Praise you receive for beautiful confection.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Collecting stamps, crosses and poetry I write. </a:t>
            </a:r>
            <a:br>
              <a:rPr lang="en-US" sz="4800" dirty="0" smtClean="0"/>
            </a:br>
            <a:r>
              <a:rPr lang="en-US" sz="4800" dirty="0" smtClean="0"/>
              <a:t>I find hobbies can really enrich your life,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Build self-esteem and add to conversation. </a:t>
            </a:r>
            <a:br>
              <a:rPr lang="en-US" sz="4800" dirty="0" smtClean="0"/>
            </a:br>
            <a:r>
              <a:rPr lang="en-US" sz="4800" dirty="0" smtClean="0"/>
              <a:t>A hobby just may bring you elation.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 smtClean="0"/>
              <a:t>Copyright by Jean E. </a:t>
            </a:r>
            <a:r>
              <a:rPr lang="en-US" sz="4800" dirty="0" err="1" smtClean="0"/>
              <a:t>Gorney</a:t>
            </a:r>
            <a:r>
              <a:rPr lang="en-US" sz="4800" dirty="0" smtClean="0"/>
              <a:t> </a:t>
            </a:r>
            <a:endParaRPr lang="ru-RU" sz="4800" dirty="0" smtClean="0"/>
          </a:p>
          <a:p>
            <a:pPr>
              <a:buNone/>
            </a:pP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329642" cy="24828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Your home task: talk about your hobby using plan on p. 171</a:t>
            </a:r>
            <a:endParaRPr lang="ru-RU" sz="2800" dirty="0"/>
          </a:p>
        </p:txBody>
      </p:sp>
      <p:pic>
        <p:nvPicPr>
          <p:cNvPr id="4" name="Picture 2" descr="I:\Documents and Settings\777\Рабочий стол\открытый урок 6 класс хобби\фото хобб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00042"/>
            <a:ext cx="6239683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1571612"/>
          </a:xfrm>
        </p:spPr>
        <p:txBody>
          <a:bodyPr>
            <a:normAutofit/>
          </a:bodyPr>
          <a:lstStyle/>
          <a:p>
            <a:r>
              <a:rPr lang="en-US" dirty="0" smtClean="0"/>
              <a:t>SLIDE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b="1" dirty="0" smtClean="0">
                <a:latin typeface="Berlin Sans FB" pitchFamily="34" charset="0"/>
              </a:rPr>
              <a:t>Today we are: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sz="3600" dirty="0" smtClean="0">
                <a:latin typeface="Berlin Sans FB" pitchFamily="34" charset="0"/>
              </a:rPr>
              <a:t>1. to  speak about hobbies in our life;</a:t>
            </a:r>
          </a:p>
          <a:p>
            <a:pPr>
              <a:buNone/>
            </a:pPr>
            <a:r>
              <a:rPr lang="en-US" sz="3600" dirty="0">
                <a:latin typeface="Berlin Sans FB" pitchFamily="34" charset="0"/>
              </a:rPr>
              <a:t>  </a:t>
            </a:r>
            <a:r>
              <a:rPr lang="en-US" sz="3600" dirty="0" smtClean="0">
                <a:latin typeface="Berlin Sans FB" pitchFamily="34" charset="0"/>
              </a:rPr>
              <a:t>2. to learn about some hobbies in   English – speaking countries;</a:t>
            </a:r>
          </a:p>
          <a:p>
            <a:pPr>
              <a:buNone/>
            </a:pPr>
            <a:r>
              <a:rPr lang="en-US" sz="3600" dirty="0" smtClean="0">
                <a:latin typeface="Berlin Sans FB" pitchFamily="34" charset="0"/>
              </a:rPr>
              <a:t>  3. to practice in spelling “hobby” words;</a:t>
            </a:r>
          </a:p>
          <a:p>
            <a:pPr>
              <a:buNone/>
            </a:pP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smtClean="0">
                <a:latin typeface="Berlin Sans FB" pitchFamily="34" charset="0"/>
              </a:rPr>
              <a:t> 4. to develop our computer skills.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3</a:t>
            </a:r>
            <a:endParaRPr lang="ru-RU" dirty="0"/>
          </a:p>
        </p:txBody>
      </p:sp>
      <p:pic>
        <p:nvPicPr>
          <p:cNvPr id="1026" name="Picture 2" descr="I:\Documents and Settings\777\Рабочий стол\открытый урок 6 класс хобби\фото хобб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618436"/>
            <a:ext cx="5448172" cy="5239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Berlin Sans FB" pitchFamily="34" charset="0"/>
              </a:rPr>
              <a:t>Spell all the “hobby” words correctly.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                 G_ _ DENING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                 R _ GBY 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                 DAN _ ING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                 R _ _ DING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                 SP _ _ TS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                 H _ _SERIDING 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                 CO _ LECTING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</a:t>
            </a:r>
          </a:p>
          <a:p>
            <a:pPr>
              <a:buNone/>
            </a:pPr>
            <a:endParaRPr lang="en-US" sz="4200" dirty="0" smtClean="0">
              <a:latin typeface="Berlin Sans FB" pitchFamily="34" charset="0"/>
            </a:endParaRPr>
          </a:p>
          <a:p>
            <a:pPr>
              <a:buNone/>
            </a:pPr>
            <a:endParaRPr lang="en-US" sz="4200" dirty="0">
              <a:latin typeface="Berlin Sans FB" pitchFamily="34" charset="0"/>
            </a:endParaRPr>
          </a:p>
          <a:p>
            <a:pPr>
              <a:buNone/>
            </a:pPr>
            <a:endParaRPr lang="en-US" sz="4200" dirty="0" smtClean="0">
              <a:latin typeface="Berlin Sans FB" pitchFamily="34" charset="0"/>
            </a:endParaRPr>
          </a:p>
          <a:p>
            <a:pPr>
              <a:buNone/>
            </a:pPr>
            <a:endParaRPr lang="en-US" sz="4200" dirty="0">
              <a:latin typeface="Berlin Sans FB" pitchFamily="34" charset="0"/>
            </a:endParaRP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POSTC _ _ D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TH _ _ TRE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TR _VEL _ LING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_ INEMA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SWIM _ ING 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PA _ NTING 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JO _ GING </a:t>
            </a:r>
          </a:p>
          <a:p>
            <a:pPr>
              <a:buNone/>
            </a:pPr>
            <a:r>
              <a:rPr lang="en-US" sz="4200" dirty="0" smtClean="0">
                <a:latin typeface="Berlin Sans FB" pitchFamily="34" charset="0"/>
              </a:rPr>
              <a:t> FI _ _ ING 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b="1" smtClean="0">
                <a:latin typeface="Berlin Sans FB Demi" pitchFamily="34" charset="0"/>
              </a:rPr>
              <a:t>          Thank </a:t>
            </a:r>
            <a:r>
              <a:rPr lang="en-US" sz="6600" b="1" dirty="0" smtClean="0">
                <a:latin typeface="Berlin Sans FB Demi" pitchFamily="34" charset="0"/>
              </a:rPr>
              <a:t>you! 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105834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6000" b="1" dirty="0" smtClean="0">
                <a:latin typeface="Berlin Sans FB" pitchFamily="34" charset="0"/>
              </a:rPr>
              <a:t>Twice happier the man          who has a hobby.    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ася\Desktop\пеш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8382" y="-141288"/>
            <a:ext cx="9332382" cy="699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ся\Desktop\охо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1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вася\Desktop\вяза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6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rules for work in </a:t>
            </a:r>
            <a:r>
              <a:rPr lang="en-US" dirty="0" smtClean="0"/>
              <a:t>groups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1</a:t>
            </a:r>
            <a:r>
              <a:rPr lang="en-US" sz="4400" dirty="0" smtClean="0"/>
              <a:t>. silent</a:t>
            </a:r>
            <a:endParaRPr lang="ru-RU" sz="4400" dirty="0" smtClean="0"/>
          </a:p>
          <a:p>
            <a:r>
              <a:rPr lang="en-US" sz="4400" dirty="0" smtClean="0"/>
              <a:t>2.  all pupils should work</a:t>
            </a:r>
            <a:endParaRPr lang="ru-RU" sz="4400" dirty="0" smtClean="0"/>
          </a:p>
          <a:p>
            <a:r>
              <a:rPr lang="en-US" sz="4400" dirty="0" smtClean="0"/>
              <a:t>3. listen opinions of all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Using the plan:</a:t>
            </a:r>
            <a:endParaRPr lang="ru-RU" b="1" u="sng" dirty="0" smtClean="0"/>
          </a:p>
          <a:p>
            <a:pPr lvl="0"/>
            <a:r>
              <a:rPr lang="en-US" dirty="0" smtClean="0"/>
              <a:t>People like…</a:t>
            </a:r>
            <a:endParaRPr lang="ru-RU" dirty="0" smtClean="0"/>
          </a:p>
          <a:p>
            <a:pPr lvl="0"/>
            <a:r>
              <a:rPr lang="en-US" dirty="0" smtClean="0"/>
              <a:t>People can…</a:t>
            </a:r>
            <a:endParaRPr lang="ru-RU" dirty="0" smtClean="0"/>
          </a:p>
          <a:p>
            <a:pPr lvl="0"/>
            <a:r>
              <a:rPr lang="ru-RU" dirty="0" err="1" smtClean="0"/>
              <a:t>This</a:t>
            </a:r>
            <a:r>
              <a:rPr lang="ru-RU" dirty="0" smtClean="0"/>
              <a:t> </a:t>
            </a:r>
            <a:r>
              <a:rPr lang="ru-RU" dirty="0" err="1" smtClean="0"/>
              <a:t>hobby</a:t>
            </a:r>
            <a:r>
              <a:rPr lang="ru-RU" dirty="0" smtClean="0"/>
              <a:t> </a:t>
            </a:r>
            <a:r>
              <a:rPr lang="ru-RU" dirty="0" err="1" smtClean="0"/>
              <a:t>helps</a:t>
            </a:r>
            <a:r>
              <a:rPr lang="en-US" dirty="0" smtClean="0"/>
              <a:t>…</a:t>
            </a:r>
            <a:endParaRPr lang="ru-RU" dirty="0" smtClean="0"/>
          </a:p>
          <a:p>
            <a:r>
              <a:rPr lang="en-US" dirty="0" smtClean="0"/>
              <a:t>Example:  They can play football or hockey, swim or run very well. People like to go to the stadium or to the swimming pool or to the </a:t>
            </a:r>
            <a:r>
              <a:rPr lang="en-US" dirty="0" err="1" smtClean="0"/>
              <a:t>sportsground</a:t>
            </a:r>
            <a:r>
              <a:rPr lang="en-US" dirty="0" smtClean="0"/>
              <a:t>.  This hobby helps keep fit. What hobby is it?  (IT is </a:t>
            </a:r>
            <a:r>
              <a:rPr lang="en-US" dirty="0" smtClean="0"/>
              <a:t>sport)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</a:t>
            </a:r>
            <a:r>
              <a:rPr lang="en-US" dirty="0" smtClean="0"/>
              <a:t>in the blank: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G _ _ </a:t>
            </a:r>
            <a:r>
              <a:rPr lang="en-US" dirty="0" smtClean="0"/>
              <a:t>DENING</a:t>
            </a:r>
          </a:p>
          <a:p>
            <a:pPr>
              <a:buNone/>
            </a:pPr>
            <a:r>
              <a:rPr lang="en-US" dirty="0" smtClean="0"/>
              <a:t>DAN </a:t>
            </a:r>
            <a:r>
              <a:rPr lang="en-US" dirty="0" smtClean="0"/>
              <a:t>_ </a:t>
            </a:r>
            <a:r>
              <a:rPr lang="en-US" dirty="0" smtClean="0"/>
              <a:t>ING</a:t>
            </a:r>
          </a:p>
          <a:p>
            <a:pPr>
              <a:buNone/>
            </a:pPr>
            <a:r>
              <a:rPr lang="en-US" dirty="0" smtClean="0"/>
              <a:t>R </a:t>
            </a:r>
            <a:r>
              <a:rPr lang="en-US" dirty="0" smtClean="0"/>
              <a:t>_ _ </a:t>
            </a:r>
            <a:r>
              <a:rPr lang="en-US" dirty="0" smtClean="0"/>
              <a:t>DING</a:t>
            </a:r>
          </a:p>
          <a:p>
            <a:pPr>
              <a:buNone/>
            </a:pPr>
            <a:r>
              <a:rPr lang="en-US" dirty="0" smtClean="0"/>
              <a:t>SP</a:t>
            </a:r>
            <a:r>
              <a:rPr lang="en-US" dirty="0" smtClean="0"/>
              <a:t>_ _ </a:t>
            </a:r>
            <a:r>
              <a:rPr lang="en-US" dirty="0" smtClean="0"/>
              <a:t>T</a:t>
            </a:r>
          </a:p>
          <a:p>
            <a:pPr>
              <a:buNone/>
            </a:pPr>
            <a:r>
              <a:rPr lang="en-US" dirty="0" smtClean="0"/>
              <a:t>H </a:t>
            </a:r>
            <a:r>
              <a:rPr lang="en-US" dirty="0" smtClean="0"/>
              <a:t>_ _</a:t>
            </a:r>
            <a:r>
              <a:rPr lang="en-US" dirty="0" smtClean="0"/>
              <a:t>SERIDING</a:t>
            </a:r>
          </a:p>
          <a:p>
            <a:pPr>
              <a:buNone/>
            </a:pPr>
            <a:r>
              <a:rPr lang="en-US" dirty="0" smtClean="0"/>
              <a:t>COLL_CT_NG  </a:t>
            </a:r>
            <a:r>
              <a:rPr lang="en-US" dirty="0" smtClean="0"/>
              <a:t>POSTC _ _</a:t>
            </a:r>
            <a:r>
              <a:rPr lang="en-US" dirty="0" smtClean="0"/>
              <a:t>D</a:t>
            </a:r>
          </a:p>
          <a:p>
            <a:pPr>
              <a:buNone/>
            </a:pPr>
            <a:r>
              <a:rPr lang="en-US" dirty="0" smtClean="0"/>
              <a:t>TH </a:t>
            </a:r>
            <a:r>
              <a:rPr lang="en-US" dirty="0" smtClean="0"/>
              <a:t>_ _</a:t>
            </a:r>
            <a:r>
              <a:rPr lang="en-US" dirty="0" smtClean="0"/>
              <a:t>TRE</a:t>
            </a:r>
          </a:p>
          <a:p>
            <a:pPr>
              <a:buNone/>
            </a:pPr>
            <a:r>
              <a:rPr lang="en-US" dirty="0" smtClean="0"/>
              <a:t>CO </a:t>
            </a:r>
            <a:r>
              <a:rPr lang="en-US" dirty="0" smtClean="0"/>
              <a:t>_ _ </a:t>
            </a:r>
            <a:r>
              <a:rPr lang="en-US" dirty="0" smtClean="0"/>
              <a:t>ECTING</a:t>
            </a:r>
          </a:p>
          <a:p>
            <a:pPr>
              <a:buNone/>
            </a:pPr>
            <a:r>
              <a:rPr lang="en-US" dirty="0" smtClean="0"/>
              <a:t>_ </a:t>
            </a:r>
            <a:r>
              <a:rPr lang="en-US" dirty="0" smtClean="0"/>
              <a:t>IN _ </a:t>
            </a:r>
            <a:r>
              <a:rPr lang="en-US" dirty="0" smtClean="0"/>
              <a:t>MA</a:t>
            </a:r>
          </a:p>
          <a:p>
            <a:pPr>
              <a:buNone/>
            </a:pPr>
            <a:r>
              <a:rPr lang="en-US" dirty="0" smtClean="0"/>
              <a:t>SWI</a:t>
            </a:r>
            <a:r>
              <a:rPr lang="en-US" dirty="0" smtClean="0"/>
              <a:t>_ _MING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KN_TTING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HU_TING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dirty="0" smtClean="0"/>
              <a:t>HOBBY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AMUSING  USEFUL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LEARN    CREATE    ACT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IT’S NOT A WASTE OF TIME!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ENJOYMENT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309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Do you have the same hobby?</vt:lpstr>
      <vt:lpstr>Слайд 2</vt:lpstr>
      <vt:lpstr>Слайд 3</vt:lpstr>
      <vt:lpstr>Слайд 4</vt:lpstr>
      <vt:lpstr>Слайд 5</vt:lpstr>
      <vt:lpstr>the rules for work in groups </vt:lpstr>
      <vt:lpstr>Слайд 7</vt:lpstr>
      <vt:lpstr>Fill in the blank:</vt:lpstr>
      <vt:lpstr>Слайд 9</vt:lpstr>
      <vt:lpstr>Слайд 10</vt:lpstr>
      <vt:lpstr>SLIDE 2</vt:lpstr>
      <vt:lpstr>SLIDE 3</vt:lpstr>
      <vt:lpstr>Слайд 13</vt:lpstr>
      <vt:lpstr>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вася</cp:lastModifiedBy>
  <cp:revision>63</cp:revision>
  <dcterms:created xsi:type="dcterms:W3CDTF">2012-04-02T08:48:53Z</dcterms:created>
  <dcterms:modified xsi:type="dcterms:W3CDTF">2014-04-24T22:59:19Z</dcterms:modified>
</cp:coreProperties>
</file>