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714488"/>
            <a:ext cx="2857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0100" y="3929066"/>
            <a:ext cx="1881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Цена  - 3 р.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4071942"/>
            <a:ext cx="336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 карандашей - 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5715016"/>
            <a:ext cx="2704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  · 10 = 30 р.</a:t>
            </a:r>
            <a:endParaRPr lang="ru-RU" sz="3600" b="1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14287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85786" y="3786190"/>
            <a:ext cx="2428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Цена – 5 р.</a:t>
            </a:r>
            <a:endParaRPr lang="ru-RU" sz="3200" b="1" dirty="0"/>
          </a:p>
        </p:txBody>
      </p:sp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500174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428736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29256" y="3714752"/>
            <a:ext cx="256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 тетрадей - 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5500702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 ·  6 = 30 р.</a:t>
            </a:r>
            <a:endParaRPr lang="ru-RU" sz="3200" b="1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2463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4000504"/>
            <a:ext cx="2105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Цена – 7 р.</a:t>
            </a:r>
            <a:endParaRPr lang="ru-RU" sz="3200" b="1" dirty="0"/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500174"/>
            <a:ext cx="2463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3504" y="4000504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 штук - 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5572140"/>
            <a:ext cx="2135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7· 12= 84 р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ВЕЛИЧИНЫ: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1928802"/>
            <a:ext cx="3026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 Е Н 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3143248"/>
            <a:ext cx="75007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 Л И Ч Е С Т В 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500570"/>
            <a:ext cx="68082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Т О И М О С Т </a:t>
            </a:r>
            <a:r>
              <a:rPr lang="ru-RU" sz="6000" b="1" dirty="0" smtClean="0">
                <a:solidFill>
                  <a:srgbClr val="FF0000"/>
                </a:solidFill>
              </a:rPr>
              <a:t>Ь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23876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257175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4143380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кг – 10 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4071942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кг – 8 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143512"/>
            <a:ext cx="6712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денег вам понадобится,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купить 5 кг яблок и 3 кг груш?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28736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3929066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кг – 5 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3929066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кг – 4 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5357826"/>
            <a:ext cx="82078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денег вам понадобится,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купить 2 кг моркови и 4 кг помидоров?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1168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1857364"/>
            <a:ext cx="2323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1857364"/>
            <a:ext cx="2077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тоимость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893075" y="275033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180017" y="2821777"/>
            <a:ext cx="135652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42886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М.          5р.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071810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           4р.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2500306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кг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307181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кг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50" y="257174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50" y="30718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786578" y="25717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15206" y="2857496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29058" y="3786190"/>
            <a:ext cx="1276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4357694"/>
            <a:ext cx="61721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5· 2 = 10 (р.) – стоит морковь.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4· 4 = 16 (р.) – стоят помидоры.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+ 16 = 26 (р.) – стоит вся покупка.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вся покупка стоит 26 рублей.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Найдите стоимость покупки.</vt:lpstr>
      <vt:lpstr>Найдите стоимость покупки.</vt:lpstr>
      <vt:lpstr>Найдите стоимость покупки.</vt:lpstr>
      <vt:lpstr>ВЕЛИЧИНЫ:</vt:lpstr>
      <vt:lpstr>Решите задачу:</vt:lpstr>
      <vt:lpstr>Решите задачу:</vt:lpstr>
      <vt:lpstr>Задача.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стоимость покупки.</dc:title>
  <dc:creator>Наталья</dc:creator>
  <cp:lastModifiedBy>Наталья</cp:lastModifiedBy>
  <cp:revision>1</cp:revision>
  <dcterms:created xsi:type="dcterms:W3CDTF">2012-04-16T10:28:39Z</dcterms:created>
  <dcterms:modified xsi:type="dcterms:W3CDTF">2012-04-16T10:33:18Z</dcterms:modified>
</cp:coreProperties>
</file>