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Буквенные выражения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Пример записи: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К+7</a:t>
            </a:r>
            <a:br>
              <a:rPr lang="ru-RU" dirty="0" smtClean="0"/>
            </a:br>
            <a:r>
              <a:rPr lang="ru-RU" dirty="0" smtClean="0"/>
              <a:t>К=10</a:t>
            </a:r>
            <a:br>
              <a:rPr lang="ru-RU" dirty="0" smtClean="0"/>
            </a:br>
            <a:r>
              <a:rPr lang="ru-RU" dirty="0" smtClean="0"/>
              <a:t>10+7=17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решения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Прочитать</a:t>
            </a:r>
          </a:p>
          <a:p>
            <a:r>
              <a:rPr lang="ru-RU" dirty="0" smtClean="0"/>
              <a:t>2. Записать</a:t>
            </a:r>
          </a:p>
          <a:p>
            <a:r>
              <a:rPr lang="ru-RU" dirty="0" smtClean="0"/>
              <a:t>3. Подставить в выражение.</a:t>
            </a:r>
          </a:p>
          <a:p>
            <a:r>
              <a:rPr lang="ru-RU" dirty="0" smtClean="0"/>
              <a:t>4. </a:t>
            </a:r>
            <a:r>
              <a:rPr lang="ru-RU" smtClean="0"/>
              <a:t>Вычислить.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5 +□</a:t>
            </a:r>
          </a:p>
          <a:p>
            <a:r>
              <a:rPr lang="ru-RU" sz="4000" dirty="0" smtClean="0"/>
              <a:t>Вам встречались такие записи?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5+□ = 8</a:t>
            </a:r>
          </a:p>
          <a:p>
            <a:r>
              <a:rPr lang="ru-RU" dirty="0" smtClean="0"/>
              <a:t>Что нужно сделать?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Числовое выражение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6390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5+3 = 8</a:t>
            </a:r>
          </a:p>
          <a:p>
            <a:endParaRPr lang="ru-RU" sz="3600" dirty="0" smtClean="0"/>
          </a:p>
          <a:p>
            <a:r>
              <a:rPr lang="ru-RU" sz="3600" dirty="0" smtClean="0"/>
              <a:t>Как называется такая запись?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 + □ </a:t>
            </a:r>
          </a:p>
          <a:p>
            <a:r>
              <a:rPr lang="ru-RU" dirty="0" smtClean="0"/>
              <a:t>Как вы думаете, в эту запись можно вставить число?</a:t>
            </a:r>
            <a:endParaRPr lang="ru-RU" dirty="0" smtClean="0"/>
          </a:p>
          <a:p>
            <a:r>
              <a:rPr lang="ru-RU" dirty="0" smtClean="0"/>
              <a:t>Можем вычислить?</a:t>
            </a:r>
          </a:p>
          <a:p>
            <a:r>
              <a:rPr lang="ru-RU" dirty="0" smtClean="0"/>
              <a:t>Что получили?</a:t>
            </a:r>
          </a:p>
          <a:p>
            <a:r>
              <a:rPr lang="ru-RU" dirty="0" smtClean="0"/>
              <a:t>Как называется?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Вывод: если в окошки вставлять разные числа, то получаются разные числовые выражения.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числа можно вставить  в записи: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6- □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Можно вставить число 7?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Математики решили заменить окошечки латинскими буквами а (</a:t>
            </a:r>
            <a:r>
              <a:rPr lang="ru-RU" sz="2000" dirty="0" err="1" smtClean="0"/>
              <a:t>а</a:t>
            </a:r>
            <a:r>
              <a:rPr lang="ru-RU" sz="2000" dirty="0" smtClean="0"/>
              <a:t>), </a:t>
            </a:r>
            <a:r>
              <a:rPr lang="en-US" sz="2000" dirty="0" smtClean="0"/>
              <a:t>b</a:t>
            </a:r>
            <a:r>
              <a:rPr lang="ru-RU" sz="2000" dirty="0" smtClean="0"/>
              <a:t>(</a:t>
            </a:r>
            <a:r>
              <a:rPr lang="ru-RU" sz="2000" dirty="0" err="1" smtClean="0"/>
              <a:t>бэ</a:t>
            </a:r>
            <a:r>
              <a:rPr lang="ru-RU" sz="2000" dirty="0" smtClean="0"/>
              <a:t>), </a:t>
            </a:r>
            <a:r>
              <a:rPr lang="en-US" sz="2000" dirty="0" smtClean="0"/>
              <a:t>c </a:t>
            </a:r>
            <a:r>
              <a:rPr lang="ru-RU" sz="2000" dirty="0" smtClean="0"/>
              <a:t>(</a:t>
            </a:r>
            <a:r>
              <a:rPr lang="ru-RU" sz="2000" dirty="0" err="1" smtClean="0"/>
              <a:t>це</a:t>
            </a:r>
            <a:r>
              <a:rPr lang="ru-RU" sz="2000" dirty="0" smtClean="0"/>
              <a:t>), </a:t>
            </a:r>
            <a:r>
              <a:rPr lang="en-US" sz="2000" dirty="0" smtClean="0"/>
              <a:t>d</a:t>
            </a:r>
            <a:r>
              <a:rPr lang="ru-RU" sz="2000" dirty="0" smtClean="0"/>
              <a:t> (</a:t>
            </a:r>
            <a:r>
              <a:rPr lang="ru-RU" sz="2000" dirty="0" err="1" smtClean="0"/>
              <a:t>дэ</a:t>
            </a:r>
            <a:r>
              <a:rPr lang="ru-RU" sz="2000" dirty="0" smtClean="0"/>
              <a:t>), </a:t>
            </a:r>
            <a:r>
              <a:rPr lang="en-US" sz="2000" dirty="0" smtClean="0"/>
              <a:t>k </a:t>
            </a:r>
            <a:r>
              <a:rPr lang="ru-RU" sz="2000" dirty="0" smtClean="0"/>
              <a:t> (</a:t>
            </a:r>
            <a:r>
              <a:rPr lang="ru-RU" sz="2000" dirty="0" err="1" smtClean="0"/>
              <a:t>ка</a:t>
            </a:r>
            <a:r>
              <a:rPr lang="ru-RU" sz="2000" dirty="0" smtClean="0"/>
              <a:t>), </a:t>
            </a:r>
            <a:r>
              <a:rPr lang="ru-RU" sz="2000" dirty="0" err="1" smtClean="0"/>
              <a:t>х</a:t>
            </a:r>
            <a:r>
              <a:rPr lang="ru-RU" sz="2000" dirty="0" smtClean="0"/>
              <a:t> (икс) и др.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записать с помощью латинских букв?</a:t>
            </a:r>
          </a:p>
          <a:p>
            <a:r>
              <a:rPr lang="ru-RU" dirty="0" smtClean="0"/>
              <a:t>5+ а</a:t>
            </a:r>
          </a:p>
          <a:p>
            <a:r>
              <a:rPr lang="ru-RU" dirty="0" smtClean="0"/>
              <a:t>5+ </a:t>
            </a:r>
            <a:r>
              <a:rPr lang="en-US" dirty="0" smtClean="0"/>
              <a:t>b</a:t>
            </a:r>
            <a:endParaRPr lang="ru-RU" dirty="0" smtClean="0"/>
          </a:p>
          <a:p>
            <a:r>
              <a:rPr lang="ru-RU" dirty="0" smtClean="0"/>
              <a:t>5+ с</a:t>
            </a:r>
          </a:p>
          <a:p>
            <a:r>
              <a:rPr lang="ru-RU" dirty="0" smtClean="0"/>
              <a:t>5+ </a:t>
            </a:r>
            <a:r>
              <a:rPr lang="en-US" dirty="0" smtClean="0"/>
              <a:t>d</a:t>
            </a:r>
          </a:p>
          <a:p>
            <a:r>
              <a:rPr lang="en-US" dirty="0" smtClean="0"/>
              <a:t>5+k</a:t>
            </a:r>
          </a:p>
          <a:p>
            <a:r>
              <a:rPr lang="en-US" dirty="0" smtClean="0"/>
              <a:t>5+ x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Такие выражения называются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БУКВЕННЫЕ ВЫРАЖЕНИЯ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ОНИ ЧИТАЮТСЯ ТАК ЖЕ, КАК И ЧИСЛОВЫЕ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173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Буквенные выражения</vt:lpstr>
      <vt:lpstr>Слайд 2</vt:lpstr>
      <vt:lpstr>Слайд 3</vt:lpstr>
      <vt:lpstr>Числовое выражение</vt:lpstr>
      <vt:lpstr>Слайд 5</vt:lpstr>
      <vt:lpstr>Слайд 6</vt:lpstr>
      <vt:lpstr>Какие числа можно вставить  в записи:</vt:lpstr>
      <vt:lpstr>Математики решили заменить окошечки латинскими буквами а (а), b(бэ), c (це), d (дэ), k  (ка), х (икс) и др.</vt:lpstr>
      <vt:lpstr>Такие выражения называются</vt:lpstr>
      <vt:lpstr>Пример записи:</vt:lpstr>
      <vt:lpstr>Алгоритм решения уравнений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Буквенные выражения</dc:title>
  <dc:creator>MaRTiN</dc:creator>
  <cp:lastModifiedBy>Kelly</cp:lastModifiedBy>
  <cp:revision>3</cp:revision>
  <dcterms:created xsi:type="dcterms:W3CDTF">2014-12-07T21:02:29Z</dcterms:created>
  <dcterms:modified xsi:type="dcterms:W3CDTF">2014-12-07T21:23:12Z</dcterms:modified>
</cp:coreProperties>
</file>