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1"/>
            <a:ext cx="4572032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Учимся считать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wnloads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857232"/>
            <a:ext cx="4000528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Девять</a:t>
            </a:r>
            <a:endParaRPr lang="ru-RU" dirty="0"/>
          </a:p>
        </p:txBody>
      </p:sp>
      <p:pic>
        <p:nvPicPr>
          <p:cNvPr id="10242" name="Picture 2" descr="C:\Users\Администратор\Downloads\u7Bp5g9VOR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7670800" cy="500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Десять</a:t>
            </a:r>
            <a:endParaRPr lang="ru-RU" dirty="0"/>
          </a:p>
        </p:txBody>
      </p:sp>
      <p:pic>
        <p:nvPicPr>
          <p:cNvPr id="11266" name="Picture 2" descr="C:\Users\Администратор\Downloads\2dBctEsei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7670800" cy="496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МОЛОДЦЫ!!!</a:t>
            </a:r>
            <a:endParaRPr lang="ru-RU" dirty="0"/>
          </a:p>
        </p:txBody>
      </p:sp>
      <p:pic>
        <p:nvPicPr>
          <p:cNvPr id="12290" name="Picture 2" descr="C:\Users\Администратор\Downloads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700092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Один</a:t>
            </a:r>
            <a:endParaRPr lang="ru-RU" dirty="0"/>
          </a:p>
        </p:txBody>
      </p:sp>
      <p:pic>
        <p:nvPicPr>
          <p:cNvPr id="2050" name="Picture 2" descr="C:\Users\Администратор\Downloads\qcH6jmAbNo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7670800" cy="492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</a:t>
            </a:r>
            <a:endParaRPr lang="ru-RU" dirty="0"/>
          </a:p>
        </p:txBody>
      </p:sp>
      <p:pic>
        <p:nvPicPr>
          <p:cNvPr id="3074" name="Picture 2" descr="C:\Users\Администратор\Downloads\4pKpaf8AjX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6708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</a:t>
            </a:r>
            <a:endParaRPr lang="ru-RU" dirty="0"/>
          </a:p>
        </p:txBody>
      </p:sp>
      <p:pic>
        <p:nvPicPr>
          <p:cNvPr id="4098" name="Picture 2" descr="C:\Users\Администратор\Downloads\mUyNhuG8YL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7670800" cy="527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Четыре</a:t>
            </a:r>
            <a:endParaRPr lang="ru-RU" dirty="0"/>
          </a:p>
        </p:txBody>
      </p:sp>
      <p:pic>
        <p:nvPicPr>
          <p:cNvPr id="5122" name="Picture 2" descr="C:\Users\Администратор\Downloads\Z3TLrfJcf0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7670800" cy="499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Пять</a:t>
            </a:r>
            <a:endParaRPr lang="ru-RU" dirty="0"/>
          </a:p>
        </p:txBody>
      </p:sp>
      <p:pic>
        <p:nvPicPr>
          <p:cNvPr id="6146" name="Picture 2" descr="C:\Users\Администратор\Downloads\AWhlTgXZ7z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7670800" cy="504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Шесть</a:t>
            </a:r>
            <a:endParaRPr lang="ru-RU" dirty="0"/>
          </a:p>
        </p:txBody>
      </p:sp>
      <p:pic>
        <p:nvPicPr>
          <p:cNvPr id="7170" name="Picture 2" descr="C:\Users\Администратор\Downloads\f07BMSELUX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7670800" cy="501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</a:t>
            </a:r>
            <a:endParaRPr lang="ru-RU" dirty="0"/>
          </a:p>
        </p:txBody>
      </p:sp>
      <p:pic>
        <p:nvPicPr>
          <p:cNvPr id="8194" name="Picture 2" descr="C:\Users\Администратор\Downloads\AeO6qOP8yh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7670800" cy="500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Восемь</a:t>
            </a:r>
            <a:endParaRPr lang="ru-RU" dirty="0"/>
          </a:p>
        </p:txBody>
      </p:sp>
      <p:pic>
        <p:nvPicPr>
          <p:cNvPr id="9218" name="Picture 2" descr="C:\Users\Администратор\Downloads\KJnRpZILYt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670800" cy="494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14</Words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Учимся считать</vt:lpstr>
      <vt:lpstr>Один</vt:lpstr>
      <vt:lpstr>Два</vt:lpstr>
      <vt:lpstr>Три</vt:lpstr>
      <vt:lpstr>Четыре</vt:lpstr>
      <vt:lpstr>Пять</vt:lpstr>
      <vt:lpstr>Шесть</vt:lpstr>
      <vt:lpstr>Семь</vt:lpstr>
      <vt:lpstr>Восемь</vt:lpstr>
      <vt:lpstr>Девять</vt:lpstr>
      <vt:lpstr>Десять</vt:lpstr>
      <vt:lpstr>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считать</dc:title>
  <dc:creator>Администратор</dc:creator>
  <cp:lastModifiedBy>XTreme.ws</cp:lastModifiedBy>
  <cp:revision>2</cp:revision>
  <dcterms:created xsi:type="dcterms:W3CDTF">2015-04-04T01:27:42Z</dcterms:created>
  <dcterms:modified xsi:type="dcterms:W3CDTF">2015-04-04T01:39:54Z</dcterms:modified>
</cp:coreProperties>
</file>