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3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2063-02CD-4F04-96DE-2165BDF86D5C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5B15A-96D3-42BF-8C1D-E094CD2D9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3AD02-9A68-4F76-AB26-29273583A6BF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94B7F-3C24-4A96-85E8-CDCE96331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1ED09-6CDB-494C-842A-457A3F299F74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249E-9BB4-494C-B4AC-00EB5B1D7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AC75-B945-44B5-B5C5-8D01694C086B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935E5-9C5A-4B32-BB68-C4F3CB2476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3F21-FDBD-4A01-A78B-90207A5E0825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5B55C-23F6-48DC-B9FE-5DAE2978C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8BF07-5308-4BA4-80BC-8E040F1F26EC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B648F-D3AB-46DD-A68B-41CE451FC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3B779-B67A-4280-BE34-812B019DE8C2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1220-15C0-4AA5-9AAE-AE8E5B825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48365-D768-4B08-AC8C-B24147AD09E7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86C6-B248-43D3-AE0E-7FDADD8EB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03CFC-C917-4758-BEB2-DE285CFA8E2B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8B52-9439-4690-92BE-62E2A54E3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7477-662B-4BF8-9725-E865A7732F91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A07FB-7630-4580-BD07-B92A85057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3088-9504-45B5-871D-B320482F2473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4B143-87E1-4307-B6A2-7DA8DAF5F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3EF1E3-6211-411D-A4E5-8646A98E56B3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176979-8B84-490D-968E-ED0ED0166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76;&#1084;&#1080;&#1085;&#1080;&#1089;&#1090;&#1088;&#1072;&#1090;&#1086;&#1088;\Desktop\gimn_-_gimn_rossii_so_slovami_(zaycev.net).mp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g1.liveinternet.ru/images/foto/b/3/571/2961571/f_176694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214290"/>
            <a:ext cx="8786874" cy="644698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642918"/>
            <a:ext cx="49292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Символы    России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5429264"/>
            <a:ext cx="3929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Выполнила: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Козлова О.Н.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у</a:t>
            </a:r>
            <a:r>
              <a:rPr lang="ru-RU" dirty="0" smtClean="0">
                <a:solidFill>
                  <a:srgbClr val="FFC000"/>
                </a:solidFill>
              </a:rPr>
              <a:t>читель начальных классов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МБОУ СОШ №4 г.Льгов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357290" y="642918"/>
            <a:ext cx="664370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Герб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эмблема </a:t>
            </a:r>
            <a:r>
              <a:rPr kumimoji="0" lang="ru-RU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</a:t>
            </a:r>
            <a:r>
              <a:rPr kumimoji="0" lang="ru-RU" sz="280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а.Он</a:t>
            </a:r>
            <a:r>
              <a:rPr kumimoji="0" lang="ru-RU" sz="280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изображается</a:t>
            </a:r>
            <a:r>
              <a:rPr kumimoji="0" lang="ru-RU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печатях, паспортах, денежных знаках, документах.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static.ssdd.ru/img/3e24bdfabdb82c0d33f96a8195690093_l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00306"/>
            <a:ext cx="2761304" cy="2404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kemp103.ru/i3/67/424551013-1-0-92cbb0a7229bd51947146736b727d927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286124"/>
            <a:ext cx="2694947" cy="3348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0-tub-ru.yandex.net/i?id=157398316-21-72&amp;n=2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214554"/>
            <a:ext cx="257176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42844" y="142852"/>
            <a:ext cx="48577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Флаг, как и герб, - отличительный знак, символ государства. Наличие флага показывает полную независимость государства от других государств, его самостоятельность.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Впервые бело-сине-красный флаг дал русскому флоту и армии царь Петр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Расположение полос отражало древнерусское понимание мира: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Внизу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красный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мир природный;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Выше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голубой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мир небесный;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Еще выше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белый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мир Божественный.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im5-tub-ru.yandex.net/i?id=243415424-40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143248"/>
            <a:ext cx="378621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14282" y="4714884"/>
            <a:ext cx="428628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России эти цвета издавна почитались, и имели еще и такие значения: белый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благородство, синий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честность, красный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смелость и великодушие.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im2-tub-ru.yandex.net/i?id=30596317-14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428604"/>
            <a:ext cx="35719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429124" y="714356"/>
            <a:ext cx="428628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Есть еще один важный символ нашей Родины - это гимн.</a:t>
            </a:r>
            <a:endParaRPr kumimoji="0" lang="ru-RU" sz="2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Гимн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торжественная  хвалебная песня. Эта песня объединяет и сближает граждан всей страны.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Государственный гимн исполняют в особо торжественных случаях. Например, на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торжественных собраниях, при награждении победителей международных спортивных мероприятий.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исполняется гимн, все присутствующие слушают его стоя. Этим они выражают уважение и почтение к стране.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www.galernayas.ru/uploads/posts/2011-06/1307097501_0000530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3592195" cy="476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928670"/>
            <a:ext cx="42862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Гимн</a:t>
            </a:r>
          </a:p>
          <a:p>
            <a:r>
              <a:rPr lang="ru-RU" dirty="0" smtClean="0"/>
              <a:t>Музыка А. Александрова, 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слова С. Михалкова</a:t>
            </a:r>
          </a:p>
          <a:p>
            <a:r>
              <a:rPr lang="ru-RU" dirty="0" smtClean="0"/>
              <a:t>2001г. (Гимн современной России) </a:t>
            </a:r>
          </a:p>
          <a:p>
            <a:r>
              <a:rPr lang="ru-RU" dirty="0" smtClean="0"/>
              <a:t>Текст песни</a:t>
            </a:r>
            <a:r>
              <a:rPr lang="ru-RU" dirty="0" smtClean="0"/>
              <a:t>: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Россия — священная наша держава,</a:t>
            </a:r>
            <a:br>
              <a:rPr lang="ru-RU" dirty="0" smtClean="0"/>
            </a:br>
            <a:r>
              <a:rPr lang="ru-RU" dirty="0" smtClean="0"/>
              <a:t>Россия — любимая наша страна.</a:t>
            </a:r>
            <a:br>
              <a:rPr lang="ru-RU" dirty="0" smtClean="0"/>
            </a:br>
            <a:r>
              <a:rPr lang="ru-RU" dirty="0" smtClean="0"/>
              <a:t>Могучая воля, великая слава —</a:t>
            </a:r>
            <a:br>
              <a:rPr lang="ru-RU" dirty="0" smtClean="0"/>
            </a:br>
            <a:r>
              <a:rPr lang="ru-RU" dirty="0" smtClean="0"/>
              <a:t>Твоё достоянье на все времена</a:t>
            </a:r>
            <a:r>
              <a:rPr lang="ru-RU" dirty="0" smtClean="0"/>
              <a:t>!</a:t>
            </a:r>
          </a:p>
          <a:p>
            <a:endParaRPr lang="ru-RU" dirty="0" smtClean="0"/>
          </a:p>
          <a:p>
            <a:r>
              <a:rPr lang="ru-RU" dirty="0" smtClean="0"/>
              <a:t>Славься, Отечество наше свободное,</a:t>
            </a:r>
            <a:br>
              <a:rPr lang="ru-RU" dirty="0" smtClean="0"/>
            </a:br>
            <a:r>
              <a:rPr lang="ru-RU" dirty="0" smtClean="0"/>
              <a:t>Братских народов союз вековой,</a:t>
            </a:r>
            <a:br>
              <a:rPr lang="ru-RU" dirty="0" smtClean="0"/>
            </a:br>
            <a:r>
              <a:rPr lang="ru-RU" dirty="0" smtClean="0"/>
              <a:t>Предками данная мудрость народная!</a:t>
            </a:r>
            <a:br>
              <a:rPr lang="ru-RU" dirty="0" smtClean="0"/>
            </a:br>
            <a:r>
              <a:rPr lang="ru-RU" dirty="0" smtClean="0"/>
              <a:t>Славься, страна! Мы гордимся тобой</a:t>
            </a:r>
            <a:r>
              <a:rPr lang="ru-RU" dirty="0" smtClean="0"/>
              <a:t>!</a:t>
            </a:r>
          </a:p>
          <a:p>
            <a:endParaRPr lang="ru-RU" dirty="0" smtClean="0"/>
          </a:p>
          <a:p>
            <a:r>
              <a:rPr lang="ru-RU" dirty="0" smtClean="0"/>
              <a:t>От южных морей до полярного края</a:t>
            </a:r>
            <a:br>
              <a:rPr lang="ru-RU" dirty="0" smtClean="0"/>
            </a:br>
            <a:r>
              <a:rPr lang="ru-RU" dirty="0" smtClean="0"/>
              <a:t>Раскинулись наши леса и поля.</a:t>
            </a:r>
            <a:br>
              <a:rPr lang="ru-RU" dirty="0" smtClean="0"/>
            </a:br>
            <a:r>
              <a:rPr lang="ru-RU" dirty="0" smtClean="0"/>
              <a:t>Одна ты на свете! Одна ты такая —</a:t>
            </a:r>
            <a:br>
              <a:rPr lang="ru-RU" dirty="0" smtClean="0"/>
            </a:br>
            <a:r>
              <a:rPr lang="ru-RU" dirty="0" smtClean="0"/>
              <a:t>Хранимая Богом родная земля!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857232"/>
            <a:ext cx="42862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Славься, Отечество наше свободное,</a:t>
            </a:r>
            <a:br>
              <a:rPr lang="ru-RU" dirty="0" smtClean="0"/>
            </a:br>
            <a:r>
              <a:rPr lang="ru-RU" dirty="0" smtClean="0"/>
              <a:t>Братских народов союз вековой,</a:t>
            </a:r>
            <a:br>
              <a:rPr lang="ru-RU" dirty="0" smtClean="0"/>
            </a:br>
            <a:r>
              <a:rPr lang="ru-RU" dirty="0" smtClean="0"/>
              <a:t>Предками данная мудрость народная!</a:t>
            </a:r>
            <a:br>
              <a:rPr lang="ru-RU" dirty="0" smtClean="0"/>
            </a:br>
            <a:r>
              <a:rPr lang="ru-RU" dirty="0" smtClean="0"/>
              <a:t>Славься, страна! Мы гордимся тобой</a:t>
            </a:r>
            <a:r>
              <a:rPr lang="ru-RU" dirty="0" smtClean="0"/>
              <a:t>!</a:t>
            </a:r>
          </a:p>
          <a:p>
            <a:endParaRPr lang="ru-RU" dirty="0" smtClean="0"/>
          </a:p>
          <a:p>
            <a:r>
              <a:rPr lang="ru-RU" dirty="0" smtClean="0"/>
              <a:t>Широкий простор для мечты и для жизни</a:t>
            </a:r>
            <a:br>
              <a:rPr lang="ru-RU" dirty="0" smtClean="0"/>
            </a:br>
            <a:r>
              <a:rPr lang="ru-RU" dirty="0" smtClean="0"/>
              <a:t>Грядущие нам открывают года.</a:t>
            </a:r>
            <a:br>
              <a:rPr lang="ru-RU" dirty="0" smtClean="0"/>
            </a:br>
            <a:r>
              <a:rPr lang="ru-RU" dirty="0" smtClean="0"/>
              <a:t>Нам силу даёт наша верность Отчизне.</a:t>
            </a:r>
            <a:br>
              <a:rPr lang="ru-RU" dirty="0" smtClean="0"/>
            </a:br>
            <a:r>
              <a:rPr lang="ru-RU" dirty="0" smtClean="0"/>
              <a:t>Так было, так есть и так будет всегда</a:t>
            </a:r>
            <a:r>
              <a:rPr lang="ru-RU" dirty="0" smtClean="0"/>
              <a:t>!</a:t>
            </a:r>
          </a:p>
          <a:p>
            <a:endParaRPr lang="ru-RU" dirty="0" smtClean="0"/>
          </a:p>
          <a:p>
            <a:r>
              <a:rPr lang="ru-RU" dirty="0" smtClean="0"/>
              <a:t>Славься, Отечество наше свободное,</a:t>
            </a:r>
            <a:br>
              <a:rPr lang="ru-RU" dirty="0" smtClean="0"/>
            </a:br>
            <a:r>
              <a:rPr lang="ru-RU" dirty="0" smtClean="0"/>
              <a:t>Братских народов союз вековой,</a:t>
            </a:r>
            <a:br>
              <a:rPr lang="ru-RU" dirty="0" smtClean="0"/>
            </a:br>
            <a:r>
              <a:rPr lang="ru-RU" dirty="0" smtClean="0"/>
              <a:t>Предками данная мудрость народная!</a:t>
            </a:r>
            <a:br>
              <a:rPr lang="ru-RU" dirty="0" smtClean="0"/>
            </a:br>
            <a:r>
              <a:rPr lang="ru-RU" dirty="0" smtClean="0"/>
              <a:t>Славься, страна! Мы гордимся тобой! </a:t>
            </a:r>
            <a:endParaRPr lang="ru-RU" dirty="0"/>
          </a:p>
        </p:txBody>
      </p:sp>
      <p:pic>
        <p:nvPicPr>
          <p:cNvPr id="4" name="gimn_-_gimn_rossii_so_slovami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285728"/>
            <a:ext cx="714380" cy="714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309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/>
          <p:cNvSpPr>
            <a:spLocks noChangeArrowheads="1" noChangeShapeType="1" noTextEdit="1"/>
          </p:cNvSpPr>
          <p:nvPr/>
        </p:nvSpPr>
        <p:spPr bwMode="auto">
          <a:xfrm>
            <a:off x="2357422" y="1500174"/>
            <a:ext cx="4429156" cy="150019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43634"/>
                </a:solidFill>
                <a:effectLst/>
                <a:latin typeface="Arial Black"/>
              </a:rPr>
              <a:t>спасибо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43634"/>
              </a:solidFill>
              <a:effectLst/>
              <a:latin typeface="Arial Black"/>
            </a:endParaRPr>
          </a:p>
        </p:txBody>
      </p:sp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3857620" y="2786058"/>
            <a:ext cx="1571636" cy="1000132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43634"/>
                </a:solidFill>
                <a:effectLst/>
                <a:latin typeface="Arial Black"/>
              </a:rPr>
              <a:t>за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43634"/>
              </a:solidFill>
              <a:effectLst/>
              <a:latin typeface="Arial Black"/>
            </a:endParaRPr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2357422" y="3786190"/>
            <a:ext cx="4143404" cy="114300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43634"/>
                </a:solidFill>
                <a:effectLst/>
                <a:latin typeface="Times New Roman"/>
                <a:cs typeface="Times New Roman"/>
              </a:rPr>
              <a:t>внимание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943634"/>
              </a:soli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/>
      <p:bldP spid="317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/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sz="3200" dirty="0" smtClean="0">
                <a:solidFill>
                  <a:srgbClr val="0070C0"/>
                </a:solidFill>
              </a:rPr>
              <a:t>Что мы Родиной зовём?</a:t>
            </a:r>
            <a:r>
              <a:rPr lang="ru-RU" sz="3200" b="1" u="sng" dirty="0" smtClean="0">
                <a:solidFill>
                  <a:srgbClr val="0070C0"/>
                </a:solidFill>
              </a:rPr>
              <a:t> </a:t>
            </a:r>
            <a:r>
              <a:rPr lang="ru-RU" sz="3200" dirty="0" smtClean="0">
                <a:solidFill>
                  <a:srgbClr val="0070C0"/>
                </a:solidFill>
              </a:rPr>
              <a:t/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Дом, где мы с тобой живём,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И берёзки, вдоль которых</a:t>
            </a:r>
            <a:br>
              <a:rPr lang="ru-RU" sz="32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solidFill>
                  <a:srgbClr val="0070C0"/>
                </a:solidFill>
              </a:rPr>
              <a:t>Рядом с мамой мы идем</a:t>
            </a:r>
            <a:r>
              <a:rPr lang="ru-RU" sz="3200" dirty="0" smtClean="0">
                <a:solidFill>
                  <a:srgbClr val="00FF00"/>
                </a:solidFill>
              </a:rPr>
              <a:t>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" name="Рисунок 2" descr="http://im5-tub-ru.yandex.net/i?id=126773072-49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14620"/>
            <a:ext cx="235745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6-tub-ru.yandex.net/i?id=138001748-65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429132"/>
            <a:ext cx="2674307" cy="214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5-tub-ru.yandex.net/i?id=426685670-36-72&amp;n=2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2571744"/>
            <a:ext cx="2643206" cy="228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500042"/>
            <a:ext cx="5732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u="sng" dirty="0" smtClean="0"/>
              <a:t>Как называется наша Родина? </a:t>
            </a:r>
            <a:endParaRPr lang="ru-RU" sz="28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71472" y="4286256"/>
            <a:ext cx="78581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Россия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страна, в которой мы живём. Россия занимает первое место по территории среди всех стран мира. В России проживают люди многих национальностей, это и русские, татары, чуваши, ненцы, якуты, украинцы, белорусы и многие другие. А Родиной мы зовем ее потому, что здесь мы родились, все вокруг для нас родное.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http://militariorg.ucoz.ru/_bl/9/s371731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364333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www.epidemiolog.ru/upload/medialibrary/69c/cyack%20ehmomh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571612"/>
            <a:ext cx="435771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4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К</a:t>
            </a:r>
            <a:r>
              <a:rPr lang="ru-RU" sz="2800" b="1" u="sng" dirty="0" smtClean="0">
                <a:solidFill>
                  <a:srgbClr val="C00000"/>
                </a:solidFill>
              </a:rPr>
              <a:t>ак </a:t>
            </a:r>
            <a:r>
              <a:rPr lang="ru-RU" sz="2800" b="1" u="sng" dirty="0" smtClean="0">
                <a:solidFill>
                  <a:srgbClr val="C00000"/>
                </a:solidFill>
              </a:rPr>
              <a:t>называется главный город </a:t>
            </a:r>
            <a:r>
              <a:rPr lang="ru-RU" sz="2800" b="1" u="sng" dirty="0" smtClean="0">
                <a:solidFill>
                  <a:srgbClr val="C00000"/>
                </a:solidFill>
              </a:rPr>
              <a:t>России?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http://im2-tub-ru.yandex.net/i?id=174136737-47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57430"/>
            <a:ext cx="250033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643174" y="1071546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 </a:t>
            </a:r>
            <a:r>
              <a:rPr lang="ru-RU" sz="3600" dirty="0" smtClean="0">
                <a:solidFill>
                  <a:srgbClr val="7030A0"/>
                </a:solidFill>
              </a:rPr>
              <a:t>М О С К В А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5" name="Рисунок 4" descr="http://im5-tub-ru.yandex.net/i?id=96250706-14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643050"/>
            <a:ext cx="264320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g1.liveinternet.ru/images/attach/c/8/104/744/104744319_large_97780700_412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4214818"/>
            <a:ext cx="4143404" cy="236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928926" y="2285992"/>
            <a:ext cx="34290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Москва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Красная площадь.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Москва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башни Кремля.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Москва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сердце России,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Которое, любит тебя.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04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285728"/>
            <a:ext cx="82868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Москва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столица России. Столица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город, в котором работает правительство страны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5720" y="1285860"/>
            <a:ext cx="43577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Российского государства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президент (В.В.Путин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im7-tub-ru.yandex.net/i?id=237860733-58-72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928934"/>
            <a:ext cx="321471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14810" y="142873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Председатель  правительства России – премьер-министр</a:t>
            </a:r>
            <a:r>
              <a:rPr lang="ru-RU" sz="2000" b="1" dirty="0" smtClean="0"/>
              <a:t>.(Д.А.Медведев)</a:t>
            </a:r>
            <a:endParaRPr lang="ru-RU" sz="2000" dirty="0"/>
          </a:p>
        </p:txBody>
      </p:sp>
      <p:pic>
        <p:nvPicPr>
          <p:cNvPr id="6" name="Рисунок 5" descr="http://im7-tub-ru.yandex.net/i?id=181631319-62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928934"/>
            <a:ext cx="335758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21506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00042"/>
            <a:ext cx="67866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Наша страна очень велика. Чтобы ее пересечь с востока на запад, надо ехать на скором поезде целую неделю, а самолетом 15 часов. 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2357430"/>
            <a:ext cx="69294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Государства отличаются друг от друга географическим положением, языком, на котором разговаривает народ, своей историей, традициями, своими символами</a:t>
            </a:r>
            <a:r>
              <a:rPr lang="ru-RU" sz="2000" b="1" dirty="0" smtClean="0"/>
              <a:t>.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4929198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Символами </a:t>
            </a:r>
            <a:r>
              <a:rPr lang="ru-RU" sz="2800" dirty="0" smtClean="0"/>
              <a:t>Р</a:t>
            </a:r>
            <a:r>
              <a:rPr lang="ru-RU" sz="2800" dirty="0" smtClean="0"/>
              <a:t>оссии являются- </a:t>
            </a:r>
            <a:r>
              <a:rPr lang="ru-RU" sz="2800" dirty="0" err="1" smtClean="0"/>
              <a:t>герб,флаг,гимн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71480"/>
            <a:ext cx="6715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Герб России представляет собой тёмно-красный щит, на котором изображён золотой двуглавый орёл. На груди орла помещён герб Москвы 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http://900igr.net/datas/strany/s.-Rossija-2.files/0006-006-Gerb-Rossi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764386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7929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Золотой орёл с </a:t>
            </a:r>
            <a:r>
              <a:rPr lang="ru-RU" sz="2000" dirty="0" smtClean="0"/>
              <a:t>расправленными крыльями. Это не обычный, а волшебный орел — царь, повелитель всех птиц. У него две головы, потому что он должен смотреть во все стороны огромной страны и видеть все, что происходит вокруг. Над головами орла три короны, а в лапах он держит знаки царской власти: похожий на волшебную палочку скипетр и золотой шар — державу.</a:t>
            </a:r>
            <a:endParaRPr lang="ru-RU" sz="2000" dirty="0"/>
          </a:p>
        </p:txBody>
      </p:sp>
      <p:pic>
        <p:nvPicPr>
          <p:cNvPr id="23554" name="Picture 2" descr="http://im6-tub-ru.yandex.net/i?id=14494071-1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928934"/>
            <a:ext cx="3714776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8"/>
            <a:ext cx="39290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самой середине герба вы видите щит. На щите изображен всадник на белом коне. Воин вонзает копье в страшного дракона. Кто же этот смелый герой? Это святой Георгий Победоносец. В давние-давние времена в озере жил чудовищный змей, который требовал, чтобы ему на съедение приводили юношей и девушек. Однажды к змею привели царскую дочку. Но вдруг появился святой Георгий, убил змея и спас прекрасную девушку. Георгий Победоносец — небесный покровитель, помощник всех отважных воинов. Рисунок, где изображен святой Георгий, побеждающий дракона, означает победу добра над злом.</a:t>
            </a:r>
            <a:endParaRPr lang="ru-RU" dirty="0"/>
          </a:p>
        </p:txBody>
      </p:sp>
      <p:pic>
        <p:nvPicPr>
          <p:cNvPr id="26626" name="Picture 2" descr="http://stat18.privet.ru/lr/0a17b36bf16828bd3dfbcc0ad30e866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071546"/>
            <a:ext cx="3629025" cy="468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592</Words>
  <Application>Microsoft Office PowerPoint</Application>
  <PresentationFormat>Экран (4:3)</PresentationFormat>
  <Paragraphs>54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  Что мы Родиной зовём?  Дом, где мы с тобой живём, И берёзки, вдоль которых Рядом с мамой мы идем.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DNA7 X86</cp:lastModifiedBy>
  <cp:revision>13</cp:revision>
  <dcterms:created xsi:type="dcterms:W3CDTF">2013-07-10T15:00:56Z</dcterms:created>
  <dcterms:modified xsi:type="dcterms:W3CDTF">2013-12-10T21:42:57Z</dcterms:modified>
</cp:coreProperties>
</file>