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6" r:id="rId2"/>
    <p:sldId id="257" r:id="rId3"/>
    <p:sldId id="259" r:id="rId4"/>
    <p:sldId id="263" r:id="rId5"/>
    <p:sldId id="264" r:id="rId6"/>
    <p:sldId id="265" r:id="rId7"/>
    <p:sldId id="267" r:id="rId8"/>
    <p:sldId id="278" r:id="rId9"/>
    <p:sldId id="268" r:id="rId10"/>
    <p:sldId id="270" r:id="rId11"/>
    <p:sldId id="271" r:id="rId12"/>
    <p:sldId id="279" r:id="rId13"/>
    <p:sldId id="272" r:id="rId14"/>
    <p:sldId id="273" r:id="rId15"/>
    <p:sldId id="283" r:id="rId16"/>
    <p:sldId id="281" r:id="rId17"/>
    <p:sldId id="282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1" autoAdjust="0"/>
    <p:restoredTop sz="94638" autoAdjust="0"/>
  </p:normalViewPr>
  <p:slideViewPr>
    <p:cSldViewPr>
      <p:cViewPr varScale="1">
        <p:scale>
          <a:sx n="103" d="100"/>
          <a:sy n="103" d="100"/>
        </p:scale>
        <p:origin x="-204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1000">
    <p:random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1000">
    <p:random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1000">
    <p:random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1000">
    <p:random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1000">
    <p:random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03.04.2015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1000">
    <p:random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03.04.2015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1000">
    <p:random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03.04.2015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1000">
    <p:random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03.04.2015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1000">
    <p:random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03.04.2015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1000">
    <p:random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03.04.2015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1000">
    <p:random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03.04.2015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 advClick="0" advTm="1000">
    <p:random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Users\&#1088;&#1080;&#1090;&#1072;.007\Desktop\&#1055;&#1088;&#1077;&#1079;&#1077;&#1085;&#1090;&#1072;&#1094;&#1080;&#1103;\9829Remiks-Uchat-v-shkole(muzofon.com).mp3" TargetMode="Externa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IMG_6056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9084498" cy="6813376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3643314"/>
            <a:ext cx="8229600" cy="1143000"/>
          </a:xfrm>
        </p:spPr>
        <p:txBody>
          <a:bodyPr>
            <a:noAutofit/>
          </a:bodyPr>
          <a:lstStyle/>
          <a:p>
            <a:r>
              <a:rPr lang="ru-RU" sz="7200" dirty="0" smtClean="0">
                <a:solidFill>
                  <a:srgbClr val="FFC000"/>
                </a:solidFill>
              </a:rPr>
              <a:t>МКОУ «СОШ № 17»</a:t>
            </a:r>
            <a:br>
              <a:rPr lang="ru-RU" sz="7200" dirty="0" smtClean="0">
                <a:solidFill>
                  <a:srgbClr val="FFC000"/>
                </a:solidFill>
              </a:rPr>
            </a:br>
            <a:r>
              <a:rPr lang="ru-RU" sz="7200" dirty="0" smtClean="0">
                <a:solidFill>
                  <a:srgbClr val="FFC000"/>
                </a:solidFill>
              </a:rPr>
              <a:t>1 «Б</a:t>
            </a:r>
            <a:r>
              <a:rPr lang="ru-RU" sz="8800" dirty="0" smtClean="0">
                <a:solidFill>
                  <a:srgbClr val="FFC000"/>
                </a:solidFill>
              </a:rPr>
              <a:t>»</a:t>
            </a:r>
            <a:endParaRPr lang="ru-RU" sz="8800" dirty="0">
              <a:solidFill>
                <a:srgbClr val="FFC000"/>
              </a:solidFill>
            </a:endParaRPr>
          </a:p>
        </p:txBody>
      </p:sp>
      <p:pic>
        <p:nvPicPr>
          <p:cNvPr id="5" name="9829Remiks-Uchat-v-shkole(muzofon.com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/>
          <a:stretch>
            <a:fillRect/>
          </a:stretch>
        </p:blipFill>
        <p:spPr>
          <a:xfrm>
            <a:off x="285720" y="628652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spd="slow" advClick="0" advTm="1000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999">
                <p:cTn id="25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IMG_6174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83568" y="404664"/>
            <a:ext cx="7452320" cy="5589240"/>
          </a:xfrm>
        </p:spPr>
      </p:pic>
    </p:spTree>
  </p:cSld>
  <p:clrMapOvr>
    <a:masterClrMapping/>
  </p:clrMapOvr>
  <p:transition spd="slow" advClick="0" advTm="1000">
    <p:comb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IMG_6175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99592" y="548680"/>
            <a:ext cx="7260299" cy="5445224"/>
          </a:xfrm>
        </p:spPr>
      </p:pic>
    </p:spTree>
  </p:cSld>
  <p:clrMapOvr>
    <a:masterClrMapping/>
  </p:clrMapOvr>
  <p:transition spd="slow" advClick="0" advTm="1000">
    <p:comb dir="vert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IMG_6182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99592" y="620688"/>
            <a:ext cx="7308304" cy="5481229"/>
          </a:xfrm>
        </p:spPr>
      </p:pic>
    </p:spTree>
  </p:cSld>
  <p:clrMapOvr>
    <a:masterClrMapping/>
  </p:clrMapOvr>
  <p:transition spd="slow" advClick="0" advTm="1000">
    <p:split orient="vert" dir="in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IMG_6176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87624" y="620688"/>
            <a:ext cx="7008779" cy="5256584"/>
          </a:xfrm>
        </p:spPr>
      </p:pic>
    </p:spTree>
  </p:cSld>
  <p:clrMapOvr>
    <a:masterClrMapping/>
  </p:clrMapOvr>
  <p:transition spd="slow" advClick="0" advTm="1000">
    <p:randomBar dir="vert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Содержимое 5" descr="IMG_6178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55576" y="620688"/>
            <a:ext cx="7452320" cy="5589240"/>
          </a:xfrm>
        </p:spPr>
      </p:pic>
    </p:spTree>
  </p:cSld>
  <p:clrMapOvr>
    <a:masterClrMapping/>
  </p:clrMapOvr>
  <p:transition spd="slow" advClick="0" advTm="1000">
    <p:cover dir="ru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IMG_6236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27585" y="548680"/>
            <a:ext cx="7272808" cy="5454606"/>
          </a:xfrm>
        </p:spPr>
      </p:pic>
    </p:spTree>
  </p:cSld>
  <p:clrMapOvr>
    <a:masterClrMapping/>
  </p:clrMapOvr>
  <p:transition spd="slow" advClick="0" advTm="1000">
    <p:strips dir="ru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IMG_6184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55576" y="332656"/>
            <a:ext cx="7776864" cy="5832648"/>
          </a:xfrm>
        </p:spPr>
      </p:pic>
    </p:spTree>
  </p:cSld>
  <p:clrMapOvr>
    <a:masterClrMapping/>
  </p:clrMapOvr>
  <p:transition spd="slow" advClick="0" advTm="1000">
    <p:newsflash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IMG_6235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55576" y="548680"/>
            <a:ext cx="7416824" cy="5562618"/>
          </a:xfrm>
        </p:spPr>
      </p:pic>
    </p:spTree>
  </p:cSld>
  <p:clrMapOvr>
    <a:masterClrMapping/>
  </p:clrMapOvr>
  <p:transition spd="slow" advClick="0" advTm="1000">
    <p:strips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IMG_6060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87624" y="836712"/>
            <a:ext cx="7128792" cy="5346594"/>
          </a:xfrm>
        </p:spPr>
      </p:pic>
    </p:spTree>
  </p:cSld>
  <p:clrMapOvr>
    <a:masterClrMapping/>
  </p:clrMapOvr>
  <p:transition spd="slow" advClick="0" advTm="1000">
    <p:newsflash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IMG_6059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43608" y="548680"/>
            <a:ext cx="7164288" cy="5373216"/>
          </a:xfrm>
        </p:spPr>
      </p:pic>
    </p:spTree>
  </p:cSld>
  <p:clrMapOvr>
    <a:masterClrMapping/>
  </p:clrMapOvr>
  <p:transition spd="slow" advClick="0" advTm="1000">
    <p:dissolv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IMG_6177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15616" y="836712"/>
            <a:ext cx="6660232" cy="4995174"/>
          </a:xfrm>
        </p:spPr>
      </p:pic>
    </p:spTree>
  </p:cSld>
  <p:clrMapOvr>
    <a:masterClrMapping/>
  </p:clrMapOvr>
  <p:transition spd="slow" advClick="0" advTm="1000">
    <p:strips dir="ld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IMG_6167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43608" y="692696"/>
            <a:ext cx="6984776" cy="5238582"/>
          </a:xfrm>
        </p:spPr>
      </p:pic>
    </p:spTree>
  </p:cSld>
  <p:clrMapOvr>
    <a:masterClrMapping/>
  </p:clrMapOvr>
  <p:transition spd="slow" advClick="0" advTm="1000">
    <p:circl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IMG_6168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71600" y="620688"/>
            <a:ext cx="7164288" cy="5373216"/>
          </a:xfrm>
        </p:spPr>
      </p:pic>
    </p:spTree>
  </p:cSld>
  <p:clrMapOvr>
    <a:masterClrMapping/>
  </p:clrMapOvr>
  <p:transition spd="slow" advClick="0" advTm="1000">
    <p:plus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IMG_6171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99592" y="404664"/>
            <a:ext cx="7164288" cy="5373216"/>
          </a:xfrm>
        </p:spPr>
      </p:pic>
    </p:spTree>
  </p:cSld>
  <p:clrMapOvr>
    <a:masterClrMapping/>
  </p:clrMapOvr>
  <p:transition spd="slow" advClick="0" advTm="1000">
    <p:cover dir="lu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IMG_6181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99592" y="404664"/>
            <a:ext cx="7524328" cy="5643246"/>
          </a:xfrm>
        </p:spPr>
      </p:pic>
    </p:spTree>
  </p:cSld>
  <p:clrMapOvr>
    <a:masterClrMapping/>
  </p:clrMapOvr>
  <p:transition spd="slow" advClick="0" advTm="1000">
    <p:wheel spokes="8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IMG_6172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87624" y="620688"/>
            <a:ext cx="7260298" cy="5445224"/>
          </a:xfrm>
        </p:spPr>
      </p:pic>
    </p:spTree>
  </p:cSld>
  <p:clrMapOvr>
    <a:masterClrMapping/>
  </p:clrMapOvr>
  <p:transition spd="slow" advClick="0" advTm="1000">
    <p:push dir="d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43</TotalTime>
  <Words>6</Words>
  <Application>Microsoft Office PowerPoint</Application>
  <PresentationFormat>Экран (4:3)</PresentationFormat>
  <Paragraphs>1</Paragraphs>
  <Slides>17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Тема Office</vt:lpstr>
      <vt:lpstr>МКОУ «СОШ № 17» 1 «Б»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МКОУ «СОШ № 17» 1 «Б»</dc:title>
  <dc:creator>рита</dc:creator>
  <cp:lastModifiedBy>inal</cp:lastModifiedBy>
  <cp:revision>9</cp:revision>
  <dcterms:created xsi:type="dcterms:W3CDTF">2015-03-01T12:01:14Z</dcterms:created>
  <dcterms:modified xsi:type="dcterms:W3CDTF">2015-04-03T15:21:15Z</dcterms:modified>
</cp:coreProperties>
</file>