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6" r:id="rId3"/>
    <p:sldId id="258" r:id="rId4"/>
    <p:sldId id="284" r:id="rId5"/>
    <p:sldId id="259" r:id="rId6"/>
    <p:sldId id="262" r:id="rId7"/>
    <p:sldId id="283" r:id="rId8"/>
    <p:sldId id="271" r:id="rId9"/>
    <p:sldId id="272" r:id="rId10"/>
    <p:sldId id="269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1948" autoAdjust="0"/>
  </p:normalViewPr>
  <p:slideViewPr>
    <p:cSldViewPr>
      <p:cViewPr varScale="1">
        <p:scale>
          <a:sx n="60" d="100"/>
          <a:sy n="60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D81C5-9DA7-4C0B-B193-518AB4302D2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D5615-81CA-46CE-B839-CA0710D0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3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4143403"/>
          </a:xfrm>
        </p:spPr>
        <p:txBody>
          <a:bodyPr>
            <a:normAutofit/>
          </a:bodyPr>
          <a:lstStyle/>
          <a:p>
            <a:r>
              <a:rPr lang="ru-RU" dirty="0" smtClean="0"/>
              <a:t>Влияние мелкой моторики на развитие речи детей с ОНР посредством ручного труда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6000768"/>
            <a:ext cx="6786578" cy="85723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Выполнила воспитатель старшей логопедической группы детского сада № 39 «Родничок» Добрынина Наталья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гостях у сказки</a:t>
            </a:r>
          </a:p>
        </p:txBody>
      </p:sp>
      <p:pic>
        <p:nvPicPr>
          <p:cNvPr id="4" name="Picture 2" descr="C:\Users\Анна\Desktop\Новая папка\Новая папка\8IepzolXD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401" y="2125414"/>
            <a:ext cx="4314490" cy="3235868"/>
          </a:xfrm>
          <a:prstGeom prst="rect">
            <a:avLst/>
          </a:prstGeom>
          <a:noFill/>
        </p:spPr>
      </p:pic>
      <p:pic>
        <p:nvPicPr>
          <p:cNvPr id="6" name="Рисунок 5" descr="GEDC038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276872"/>
            <a:ext cx="4112546" cy="308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Примерная основная общеобразовательная программа дошкольного образования  ФГОС «От рождения до школы»</a:t>
            </a:r>
            <a:r>
              <a:rPr lang="en-US" dirty="0" smtClean="0"/>
              <a:t>/ </a:t>
            </a:r>
            <a:r>
              <a:rPr lang="ru-RU" dirty="0" smtClean="0"/>
              <a:t>Под ред. Н.Е. </a:t>
            </a:r>
            <a:r>
              <a:rPr lang="ru-RU" dirty="0" err="1" smtClean="0"/>
              <a:t>Вераксы</a:t>
            </a:r>
            <a:r>
              <a:rPr lang="ru-RU" dirty="0" smtClean="0"/>
              <a:t>. -2е изд., </a:t>
            </a:r>
            <a:r>
              <a:rPr lang="ru-RU" dirty="0" err="1" smtClean="0"/>
              <a:t>спр</a:t>
            </a:r>
            <a:r>
              <a:rPr lang="ru-RU" dirty="0" smtClean="0"/>
              <a:t> и доп. – М.: Москва.</a:t>
            </a:r>
          </a:p>
          <a:p>
            <a:r>
              <a:rPr lang="ru-RU" dirty="0" smtClean="0"/>
              <a:t>Логопедия – упражнения для развития речи. И.. Лопухина</a:t>
            </a:r>
          </a:p>
          <a:p>
            <a:r>
              <a:rPr lang="ru-RU" dirty="0" smtClean="0"/>
              <a:t>Изобразительная деятельность в детском саду. И.А. Лыкова</a:t>
            </a:r>
          </a:p>
          <a:p>
            <a:r>
              <a:rPr lang="ru-RU" dirty="0" smtClean="0"/>
              <a:t>Взаимосвязь в работе воспитателя и учителя – логопеда </a:t>
            </a:r>
          </a:p>
          <a:p>
            <a:r>
              <a:rPr lang="ru-RU" dirty="0" smtClean="0"/>
              <a:t>Подвижные игры, </a:t>
            </a:r>
            <a:r>
              <a:rPr lang="ru-RU" dirty="0" err="1" smtClean="0"/>
              <a:t>физминутки</a:t>
            </a:r>
            <a:r>
              <a:rPr lang="ru-RU" dirty="0" smtClean="0"/>
              <a:t> и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 с речью и </a:t>
            </a:r>
            <a:r>
              <a:rPr lang="ru-RU" dirty="0" err="1" smtClean="0"/>
              <a:t>музыкой.Т.С</a:t>
            </a:r>
            <a:r>
              <a:rPr lang="ru-RU" dirty="0" smtClean="0"/>
              <a:t> Овчинников</a:t>
            </a:r>
          </a:p>
          <a:p>
            <a:r>
              <a:rPr lang="ru-RU" dirty="0" smtClean="0"/>
              <a:t>Артикуляционная гимнастика. Е.А. </a:t>
            </a:r>
            <a:r>
              <a:rPr lang="ru-RU" dirty="0" err="1" smtClean="0"/>
              <a:t>Пожиленко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Оригами - альбом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47664" y="1600200"/>
            <a:ext cx="7218384" cy="197281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None/>
            </a:pPr>
            <a:r>
              <a:rPr lang="ru-RU" sz="1800" i="1" smtClean="0"/>
              <a:t>«Источники творческих способностей и дарования детей – на кончиках их пальцев. От пальцев, образно говоря, идут тончайшие ручейки, которые питают источник творческой мысли. Другими словами: чем больше мастерства в детской руке, тем умнее ребенок».  </a:t>
            </a:r>
          </a:p>
          <a:p>
            <a:pPr algn="just">
              <a:buFont typeface="Wingdings"/>
              <a:buNone/>
            </a:pPr>
            <a:r>
              <a:rPr lang="ru-RU" sz="1800" i="1" smtClean="0"/>
              <a:t>                                                                                                  В .А. Сухомлинский</a:t>
            </a:r>
          </a:p>
          <a:p>
            <a:pPr algn="just">
              <a:buFont typeface="Wingdings"/>
              <a:buNone/>
            </a:pPr>
            <a:endParaRPr lang="ru-RU" sz="1800" i="1" smtClean="0"/>
          </a:p>
          <a:p>
            <a:pPr algn="just">
              <a:buFont typeface="Wingdings"/>
              <a:buNone/>
            </a:pPr>
            <a:endParaRPr lang="ru-RU" sz="1800" i="1" smtClean="0"/>
          </a:p>
          <a:p>
            <a:pPr algn="just">
              <a:buFont typeface="Wingdings"/>
              <a:buNone/>
            </a:pPr>
            <a:r>
              <a:rPr lang="ru-RU" sz="1800" i="1" smtClean="0"/>
              <a:t> 						</a:t>
            </a:r>
            <a:endParaRPr lang="ru-RU" sz="1800" i="1" dirty="0" smtClean="0"/>
          </a:p>
        </p:txBody>
      </p:sp>
      <p:pic>
        <p:nvPicPr>
          <p:cNvPr id="5" name="Picture 2" descr="http://cs405622.vk.me/v405622282/4183/mlaaPyuRb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79154"/>
            <a:ext cx="1428760" cy="20788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74928" y="3861048"/>
            <a:ext cx="6113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Цели и </a:t>
            </a:r>
            <a:r>
              <a:rPr lang="ru-RU" sz="2400" dirty="0" smtClean="0">
                <a:solidFill>
                  <a:srgbClr val="0070C0"/>
                </a:solidFill>
              </a:rPr>
              <a:t>задачи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всех компонентов устной речи детей (лексика, грамматика, произношение, связная речь)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Свободное общение со взрослыми и детьми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Практическое овладение воспитанниками нормами речи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Развитие общей и мелкой моторики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3074" name="Picture 2" descr="C:\Users\Анна\Desktop\Новая папка\Новая папка (2)\5sZ2UUr0a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9371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Взаимосвязь ручного труда с другими видами деятельности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6792"/>
            <a:ext cx="8489938" cy="50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Оснащение группы</a:t>
            </a:r>
            <a:endParaRPr lang="ru-RU" dirty="0"/>
          </a:p>
        </p:txBody>
      </p:sp>
      <p:pic>
        <p:nvPicPr>
          <p:cNvPr id="7169" name="Picture 1" descr="C:\Users\Анна\Desktop\Новая папка\GEDC0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3940531" cy="2214578"/>
          </a:xfrm>
          <a:prstGeom prst="rect">
            <a:avLst/>
          </a:prstGeom>
          <a:noFill/>
        </p:spPr>
      </p:pic>
      <p:pic>
        <p:nvPicPr>
          <p:cNvPr id="7170" name="Picture 2" descr="C:\Users\Анна\Desktop\Новая папка\GEDC0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4512048" cy="33840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000636"/>
            <a:ext cx="87868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развития мелкой моторики в группе много игр: мозаики, шнуровки, </a:t>
            </a:r>
            <a:r>
              <a:rPr lang="ru-RU" sz="2800" dirty="0" err="1" smtClean="0"/>
              <a:t>лего</a:t>
            </a:r>
            <a:r>
              <a:rPr lang="ru-RU" sz="2800" dirty="0" smtClean="0"/>
              <a:t>, палочки, обводки  настольные игры, лото, домино, природный материал и др.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умеют наши руки</a:t>
            </a:r>
            <a:endParaRPr lang="ru-RU" dirty="0"/>
          </a:p>
        </p:txBody>
      </p:sp>
      <p:pic>
        <p:nvPicPr>
          <p:cNvPr id="5" name="Picture 2" descr="G:\ПДД\IMGP3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6" y="2348880"/>
            <a:ext cx="4104456" cy="29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GEDC038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94" y="2444422"/>
            <a:ext cx="4404832" cy="286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Наглядные пособия при проведении  НОД</a:t>
            </a:r>
            <a:endParaRPr lang="ru-RU" dirty="0"/>
          </a:p>
        </p:txBody>
      </p:sp>
      <p:pic>
        <p:nvPicPr>
          <p:cNvPr id="1026" name="Picture 2" descr="C:\Users\Анна\Desktop\Новая папка\Новая папка\IjLXho7wUy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75438"/>
            <a:ext cx="5294392" cy="39707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72198" y="1857364"/>
            <a:ext cx="30718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мнемотаблицы</a:t>
            </a:r>
            <a:r>
              <a:rPr lang="ru-RU" sz="2800" dirty="0" smtClean="0"/>
              <a:t>, схемы, картотеки, пооперационная карта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02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Квилинг</a:t>
            </a:r>
            <a:r>
              <a:rPr lang="ru-RU" dirty="0"/>
              <a:t> </a:t>
            </a:r>
            <a:r>
              <a:rPr lang="ru-RU" dirty="0" smtClean="0"/>
              <a:t>                                 Оригами</a:t>
            </a:r>
            <a:endParaRPr lang="ru-RU" dirty="0"/>
          </a:p>
        </p:txBody>
      </p:sp>
      <p:pic>
        <p:nvPicPr>
          <p:cNvPr id="7170" name="Picture 2" descr="C:\Users\Анна\Desktop\Новая папка\Новая папка\Yid0vnbdX1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751736"/>
            <a:ext cx="2520280" cy="4486730"/>
          </a:xfrm>
          <a:prstGeom prst="rect">
            <a:avLst/>
          </a:prstGeom>
          <a:noFill/>
        </p:spPr>
      </p:pic>
      <p:pic>
        <p:nvPicPr>
          <p:cNvPr id="4" name="Picture 2" descr="H:\Изображение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143800" cy="473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Пингвины на льдине</a:t>
            </a:r>
            <a:endParaRPr lang="ru-RU" dirty="0"/>
          </a:p>
        </p:txBody>
      </p:sp>
      <p:pic>
        <p:nvPicPr>
          <p:cNvPr id="8194" name="Picture 2" descr="C:\Users\Анна\Desktop\Новая папка\Новая папка\Gs7CwPxBG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762765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415</TotalTime>
  <Words>265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Влияние мелкой моторики на развитие речи детей с ОНР посредством ручного труда</vt:lpstr>
      <vt:lpstr>Цели и задачи</vt:lpstr>
      <vt:lpstr>Пальчиковая гимнастика</vt:lpstr>
      <vt:lpstr>Взаимосвязь ручного труда с другими видами деятельности</vt:lpstr>
      <vt:lpstr>Оснащение группы</vt:lpstr>
      <vt:lpstr>Все умеют наши руки</vt:lpstr>
      <vt:lpstr>Наглядные пособия при проведении  НОД</vt:lpstr>
      <vt:lpstr>Квилинг                                  Оригами</vt:lpstr>
      <vt:lpstr>Пингвины на льдине</vt:lpstr>
      <vt:lpstr>В гостях у сказки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Родничок</dc:title>
  <dc:creator>Анна</dc:creator>
  <cp:lastModifiedBy>Наталья</cp:lastModifiedBy>
  <cp:revision>51</cp:revision>
  <dcterms:created xsi:type="dcterms:W3CDTF">2013-11-22T17:06:58Z</dcterms:created>
  <dcterms:modified xsi:type="dcterms:W3CDTF">2015-04-04T19:15:28Z</dcterms:modified>
</cp:coreProperties>
</file>