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60" r:id="rId5"/>
    <p:sldId id="259" r:id="rId6"/>
    <p:sldId id="266" r:id="rId7"/>
    <p:sldId id="267" r:id="rId8"/>
    <p:sldId id="262" r:id="rId9"/>
    <p:sldId id="261" r:id="rId10"/>
    <p:sldId id="263" r:id="rId11"/>
    <p:sldId id="25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IIAogMBIgACEQEDEQH/xAAbAAACAgMBAAAAAAAAAAAAAAADBAUGAAECB//EADMQAAICAQMCBQMCBgIDAQAAAAECAAMRBBIhBTETIkFRYTJxkQYUI1KBobHBQvAzU9EV/8QAGgEAAwEBAQEAAAAAAAAAAAAAAgMEBQEABv/EACIRAAICAgMAAgMBAAAAAAAAAAABAhEDIQQSMRNBFCJRkf/aAAwDAQACEQMRAD8Ap/UtMw1DNX9GPQzegQgnc5U44zHrOloMV2XbnGOc8Ca1Wkagqh5z2aYva0b0MlaN06h0ycbvTmOp1TUFFUeUD0EV8B1Cg4ORGadPk8iKlXg3te2TnSOoeLaqWrgdpdq7NOdOBUMuOQJSejadBfhlOPTMuWgo3EYzgyfNNxVImfXtZJaHTYq8RgC78mdaildp8o/Efpo2VAAECcXoNpzH/EuiJvluRR+s6WuxW3qMAH0lB6h05BdYUyB3E9H/AFA4qz4eCfmUTWauwlwyrknsIMYuPhocbIVbVU2UNk5AgqNdZQ+76h7EyR1y36k4I/pI8aNixDnbiUxaa2VSjL+HbdXc2liSqsMED0ja9Wp8Nwjed+5bgRMdMNgXYclu0Bqul6jTAi2sj1yYVY3oW4SLHouoVIATcmQvl59ZzqNZqLL6BWcWOTlT2xKk6kBYVNXalq2M7EgYBz2h/CvSWUWmejX6yqjTANjxFXLYnNWoSysOAMMM8iVT/wDWq1FIUlsNwfeM19RsZmWoAKox5pPLDo7EiP1PWU19hB8r8yrX7lY8mW3rNLtSmpdlbcT2lW1a4Jmjx3+qRLyl9i3m9zMmtxm5VRnnqNXStW2o8NHJB5LZj56fqq2Y3oXGODntG79ZfpiWOm8M+hzmHs6yL9IQy4bbg8ZzMBTbNqSnVsW0+iAcI3c9syQq0qh2XAJx3Ej9PqgzlyQeOBJPRXoDnPJnnHdiJzaVD+g0uy0I47HjEvPTtMgqQqBmUii4taMGXHp2q8OgD4jMWH5foinJksxCL5pEdS1WQVSEbUNcdqzuvQGzlpXkwtQ0JT2VTWdPu1hPBwYvV+kNzhrF4J5noFemrqHCgwdw4IAmU+PNbnIsxcmUdRPPuodC0mkDeEgOfeUzX6Kj9wVrA45eeo9Y0rumK2C+v05lG1vTc62xHzkjIIGJLjzdXs2OLLvbkyuafwq7gQd+w8L6SQ1mq/eVeF4QUHuTz+Ivq+lPp79wcYA9MQldTMoZRzjBlUpJ00UOCe2VzVaBWuKDg54+ZG6zQW0nAG7OexlwsoC2KzADHBU/998SO1dTteSqqmOAR7GWYs7JcsSqUMUbaQcE8j2ji3WadmGT85klrNDUur8x8wx294HV05paxwcggFh/v+0p+VSYtYW4Npid2ppfROoc7hyBmQepbdGdagqswOxiVhlOOKXhnZpXpgJk3mZH2RHuPUtO1oR63yMdpFJatasu3twR7wNfVb7i9e0YU++Ieqi63zYJzMBfotm31lKPWXg3oqvE+kZ9eBHhQ+0FFkp+nuk3WDcm3B4OTLBpOjV+Nh2Bx6CejNf6R5/dED0vRXM6kgy2afTFKxnOZIU6CutBtUDExxmzaJdx4/H6yKUrN6HT9iZJhAo4gtOm1RDy+NSVimcMvEWt2+sas7SP1DgAkngTO5tQ8GY02xLWNWFOcY9zKn1HXaCwsp3Z9wsP17U2XOUZCtGcBiGGZXLgEbAOCT9XfHzPnGlKVs+g4fH1bYDqFQ8HxPMFydpbjMRSzKAhgR95ParU9MahVwbNnCrgiV3WPScCigVgeu4kmOwybVUW268E9XZm3ucRfHjqwLbfYztn3Nhuw9ZjUMuNoOD2xLVoRLZG6iuxLRYVPz7MPcTq8mrTAW17q7Pq+8mdGFfK2KGUe83ralBFC1eRwcn2jVm3VA7UepR+p0KD5O3fA52yEuUr3GJ6MnSR+1atiN7fUcSC/U3RhTSt1CeVRhjL8HIjfUy+Tx5deyKfNQ/hGZL7RlUz1SiuujVFfCD/APIMPSWDQtWVQ7QpI4Ge8qVDqKyBYSrryT3EPodU/ihamJI7Ez5/JBs+pgl1pnonTNf+zobZhmPBA9JY+nXg0LZtySs8/wCl2G9ALAeT5mlj6VrXe7wtPkqPKWJ4iYWvSTk40tIt9WozSctmap8z7ok9i1LtX17wuluDduy+sdLNLHjV+mZLHb0TCnCidb8QAs4E5eyWLkOK0xHU7ts4iF794SyziI32ZMy+byrKcWMV1OxgdwBz7yjdZ0Z0+qO0jY5LKB6CXHUWSO1VFOpH8atW/wAiY8MnWVs2OPJ49lMs2855PviJXc+ssPWtJo9JSfDR/Ef6RvOF+ZXWT1ZzNHDJSVo0HLtGxfwnJ8uYeurUIASEGPU8TQtCdsf1mvEZ292PYDvKdiKR2i22X4REOOXUsQD/AGjVljkYbTtkfyspH+YXT1eDXz9bct8fE0xzB7ANWxYu/wD6mH3IiupHjVNXZX5WGDyI5Z8RZ/mOh7Z5x7Kimv8Ap27e2GXGeO8yW/d8zJZ+TMj/AAcZDaEBqra2z7pxHtNWaqh4gIYkHdmL24pDWI/8QjypNV2XPVhj5RyYuVsr4zrJZaei63w8LZZ/CDZJlw6VqtMKQ9e1WIyV9p5hpL2YBcYHpJOvW2VXYqfG4eaRyi0yvk8KE1+vrL+3UG1N3h0ZJzyRJ3SstekKr3/zPPtF1V9JpyETc7EYj9HVb9QjO1nA4CqcD7yWc5K2QT4EvF4X0aypK0NliqCPU4id/XtDWSouLEeiKWz+JR6L7L7XaxnYA8Fjn8Zk30/TVsRa6cKcjPqfn7QJ8qUVQqfBhj3Jk4muXU0ixVdQewdcGL23QT2Rd3zIJ5HJ2DDEkZY2YFjNkwbniAkUJFf/AFScGhj2w3+pWbHY5bHA7y86xarAPErVipypI7SPvVLFKMoKnuMTSwZOsUqG/LUaK1do7xQtqqTuIAXGTH9Fohp1Wyz/AM2OQDwJJE+nx2i9plHyN6OdmwTmBYztzAMYcUdOWYRa1swlrxR3j4I6nRrdMg9wm42j3ZCOt1Gmtc4Y1XoMbWidFVrgsGJ9+YHV/wAW1raEyo5JI9fiF09u6pkZSmfVeP7ShxqOifG3ZI0MyJlSPj/7HNCCXrt42nGDnvF7doRCCNpXBPx7RrT6W56kYnw0Ho3cj/Ukn4a8ZvRK+LvcruBA7RrS5x5ioUcBRE6jVWgTepGOQpzCrqUpGytSftIpK/DrJPSs/j5LDHc/GO8lKet0iyqlkZQwyCZXtNqhpwXdhkA89yIGi799rGsur/hj34z8yaWDtbYueKOR/sXln3DI7QZaIdM1YupZdyE1nHlPpGWfHrInjadGbKPV0ztmgLbABObLcRSx9xjoYjlmWtuOYFlneZH63VkP4aMVx9XHP9JVGP0Eotnb/Wx+w/7+YCwzWlLNv3Fj68zdgjkg+rQvY0A5hbBAMcCOigqYtceYq8ZsYZithlMEcaBY+8yZmZG0LpG009gezxAoQ9sekjv25r1BN7ZUg7BLQaAUGQR8GLtoqmfJr3H03DP4nFkr0XjxykiO6fp2bS1Nv4G7YPXvk/jv/WNkc53sfucznLpa2nsQVbTuQhgcj3jNNY3FscevwZPkbvZpYZKtBl0+UXLsM+2OJp6ttgJLBft6wjcrxxx2E4dvJtOcKIjbYzuaYjPm5GfURypLWqJrTuMDmD6dWNSjb2A+4j+nVaNQF3YrIOeO0Cb+gZ5Ujrp2ofT1MtVbC3/keMn7yRTU2tVusqO4ewxmBWtA+8Y+Mes7Zi0mat2S5Jxk/DBabBllZeexnOZhnJIENIVRstiKWU1kYUAEnJPvCu8XZ+YyKYaQRgqjy9sRd27zGszAu0bFBJHNhilzQtrxSx4+CCBOeYu5hHaLWNKIoVORrMyDzNQ6Fdi8vpguTtil6KM4UA9pNsqsuBErdKWPaQ9v6ITaIM9P/c3q7DJXscdo2+l/bMA/Ab195LafTCsZIhbq67k2WjIxx7iLyTbKMU3HZAvQygqRx3EBZUzqPQScsqVa9uc447ekXbTHblF3D194Kk0UxzJujnpoFfBxtIwcnvGLahYAV7ZittBpQOi5yPMAO0Lp7ymVtbaPZovd2enBS2NVqcYPaFyMQHiZHBGPvNeJ8znVsV1CM+IJmzOWce8GbBDUQlExzAWNO2b5gXIMakEjgtzBu2BNO+IB7MxiidObWitjQjvAOwMfFAuQN2i1jZMJY4i1jCOiieTNbvmagt3zNxlCbPSFZv5j+Z1uPuZkyZjPHW447n8wbM2fqP5mTIEhkPANjNjufzBK7Y+o/mZMnPobH00XbP1Ht7zgktncc9u8yZPLwfH0Uodhqb1DHaCMDPAjJZv5j+ZuZDkel6cMzY+o/mDLN/MfzNzJ44cFm/mP5g2Zvc/mZMho8LXM3ufzFmY57n8zJkdEFgbGPufzAMx9zMmR0RUhexjnuYtYT7mZMjkTyB5PvMmTIY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IIAogMBIgACEQEDEQH/xAAbAAACAgMBAAAAAAAAAAAAAAADBAUGAAECB//EADMQAAICAQMCBQMCBgIDAQAAAAECAAMRBBIhBTETIkFRYTJxkQYUI1KBobHBQvAzU9EV/8QAGgEAAwEBAQEAAAAAAAAAAAAAAgMEBQEABv/EACIRAAICAgMAAgMBAAAAAAAAAAABAhEDIQQSMRNBFCJRkf/aAAwDAQACEQMRAD8Ap/UtMw1DNX9GPQzegQgnc5U44zHrOloMV2XbnGOc8Ca1Wkagqh5z2aYva0b0MlaN06h0ycbvTmOp1TUFFUeUD0EV8B1Cg4ORGadPk8iKlXg3te2TnSOoeLaqWrgdpdq7NOdOBUMuOQJSejadBfhlOPTMuWgo3EYzgyfNNxVImfXtZJaHTYq8RgC78mdaildp8o/Efpo2VAAECcXoNpzH/EuiJvluRR+s6WuxW3qMAH0lB6h05BdYUyB3E9H/AFA4qz4eCfmUTWauwlwyrknsIMYuPhocbIVbVU2UNk5AgqNdZQ+76h7EyR1y36k4I/pI8aNixDnbiUxaa2VSjL+HbdXc2liSqsMED0ja9Wp8Nwjed+5bgRMdMNgXYclu0Bqul6jTAi2sj1yYVY3oW4SLHouoVIATcmQvl59ZzqNZqLL6BWcWOTlT2xKk6kBYVNXalq2M7EgYBz2h/CvSWUWmejX6yqjTANjxFXLYnNWoSysOAMMM8iVT/wDWq1FIUlsNwfeM19RsZmWoAKox5pPLDo7EiP1PWU19hB8r8yrX7lY8mW3rNLtSmpdlbcT2lW1a4Jmjx3+qRLyl9i3m9zMmtxm5VRnnqNXStW2o8NHJB5LZj56fqq2Y3oXGODntG79ZfpiWOm8M+hzmHs6yL9IQy4bbg8ZzMBTbNqSnVsW0+iAcI3c9syQq0qh2XAJx3Ej9PqgzlyQeOBJPRXoDnPJnnHdiJzaVD+g0uy0I47HjEvPTtMgqQqBmUii4taMGXHp2q8OgD4jMWH5foinJksxCL5pEdS1WQVSEbUNcdqzuvQGzlpXkwtQ0JT2VTWdPu1hPBwYvV+kNzhrF4J5noFemrqHCgwdw4IAmU+PNbnIsxcmUdRPPuodC0mkDeEgOfeUzX6Kj9wVrA45eeo9Y0rumK2C+v05lG1vTc62xHzkjIIGJLjzdXs2OLLvbkyuafwq7gQd+w8L6SQ1mq/eVeF4QUHuTz+Ivq+lPp79wcYA9MQldTMoZRzjBlUpJ00UOCe2VzVaBWuKDg54+ZG6zQW0nAG7OexlwsoC2KzADHBU/998SO1dTteSqqmOAR7GWYs7JcsSqUMUbaQcE8j2ji3WadmGT85klrNDUur8x8wx294HV05paxwcggFh/v+0p+VSYtYW4Npid2ppfROoc7hyBmQepbdGdagqswOxiVhlOOKXhnZpXpgJk3mZH2RHuPUtO1oR63yMdpFJatasu3twR7wNfVb7i9e0YU++Ieqi63zYJzMBfotm31lKPWXg3oqvE+kZ9eBHhQ+0FFkp+nuk3WDcm3B4OTLBpOjV+Nh2Bx6CejNf6R5/dED0vRXM6kgy2afTFKxnOZIU6CutBtUDExxmzaJdx4/H6yKUrN6HT9iZJhAo4gtOm1RDy+NSVimcMvEWt2+sas7SP1DgAkngTO5tQ8GY02xLWNWFOcY9zKn1HXaCwsp3Z9wsP17U2XOUZCtGcBiGGZXLgEbAOCT9XfHzPnGlKVs+g4fH1bYDqFQ8HxPMFydpbjMRSzKAhgR95ParU9MahVwbNnCrgiV3WPScCigVgeu4kmOwybVUW268E9XZm3ucRfHjqwLbfYztn3Nhuw9ZjUMuNoOD2xLVoRLZG6iuxLRYVPz7MPcTq8mrTAW17q7Pq+8mdGFfK2KGUe83ralBFC1eRwcn2jVm3VA7UepR+p0KD5O3fA52yEuUr3GJ6MnSR+1atiN7fUcSC/U3RhTSt1CeVRhjL8HIjfUy+Tx5deyKfNQ/hGZL7RlUz1SiuujVFfCD/APIMPSWDQtWVQ7QpI4Ge8qVDqKyBYSrryT3EPodU/ihamJI7Ez5/JBs+pgl1pnonTNf+zobZhmPBA9JY+nXg0LZtySs8/wCl2G9ALAeT5mlj6VrXe7wtPkqPKWJ4iYWvSTk40tIt9WozSctmap8z7ok9i1LtX17wuluDduy+sdLNLHjV+mZLHb0TCnCidb8QAs4E5eyWLkOK0xHU7ts4iF794SyziI32ZMy+byrKcWMV1OxgdwBz7yjdZ0Z0+qO0jY5LKB6CXHUWSO1VFOpH8atW/wAiY8MnWVs2OPJ49lMs2855PviJXc+ssPWtJo9JSfDR/Ef6RvOF+ZXWT1ZzNHDJSVo0HLtGxfwnJ8uYeurUIASEGPU8TQtCdsf1mvEZ292PYDvKdiKR2i22X4REOOXUsQD/AGjVljkYbTtkfyspH+YXT1eDXz9bct8fE0xzB7ANWxYu/wD6mH3IiupHjVNXZX5WGDyI5Z8RZ/mOh7Z5x7Kimv8Ap27e2GXGeO8yW/d8zJZ+TMj/AAcZDaEBqra2z7pxHtNWaqh4gIYkHdmL24pDWI/8QjypNV2XPVhj5RyYuVsr4zrJZaei63w8LZZ/CDZJlw6VqtMKQ9e1WIyV9p5hpL2YBcYHpJOvW2VXYqfG4eaRyi0yvk8KE1+vrL+3UG1N3h0ZJzyRJ3SstekKr3/zPPtF1V9JpyETc7EYj9HVb9QjO1nA4CqcD7yWc5K2QT4EvF4X0aypK0NliqCPU4id/XtDWSouLEeiKWz+JR6L7L7XaxnYA8Fjn8Zk30/TVsRa6cKcjPqfn7QJ8qUVQqfBhj3Jk4muXU0ixVdQewdcGL23QT2Rd3zIJ5HJ2DDEkZY2YFjNkwbniAkUJFf/AFScGhj2w3+pWbHY5bHA7y86xarAPErVipypI7SPvVLFKMoKnuMTSwZOsUqG/LUaK1do7xQtqqTuIAXGTH9Fohp1Wyz/AM2OQDwJJE+nx2i9plHyN6OdmwTmBYztzAMYcUdOWYRa1swlrxR3j4I6nRrdMg9wm42j3ZCOt1Gmtc4Y1XoMbWidFVrgsGJ9+YHV/wAW1raEyo5JI9fiF09u6pkZSmfVeP7ShxqOifG3ZI0MyJlSPj/7HNCCXrt42nGDnvF7doRCCNpXBPx7RrT6W56kYnw0Ho3cj/Ukn4a8ZvRK+LvcruBA7RrS5x5ioUcBRE6jVWgTepGOQpzCrqUpGytSftIpK/DrJPSs/j5LDHc/GO8lKet0iyqlkZQwyCZXtNqhpwXdhkA89yIGi799rGsur/hj34z8yaWDtbYueKOR/sXln3DI7QZaIdM1YupZdyE1nHlPpGWfHrInjadGbKPV0ztmgLbABObLcRSx9xjoYjlmWtuOYFlneZH63VkP4aMVx9XHP9JVGP0Eotnb/Wx+w/7+YCwzWlLNv3Fj68zdgjkg+rQvY0A5hbBAMcCOigqYtceYq8ZsYZithlMEcaBY+8yZmZG0LpG009gezxAoQ9sekjv25r1BN7ZUg7BLQaAUGQR8GLtoqmfJr3H03DP4nFkr0XjxykiO6fp2bS1Nv4G7YPXvk/jv/WNkc53sfucznLpa2nsQVbTuQhgcj3jNNY3FscevwZPkbvZpYZKtBl0+UXLsM+2OJp6ttgJLBft6wjcrxxx2E4dvJtOcKIjbYzuaYjPm5GfURypLWqJrTuMDmD6dWNSjb2A+4j+nVaNQF3YrIOeO0Cb+gZ5Ujrp2ofT1MtVbC3/keMn7yRTU2tVusqO4ewxmBWtA+8Y+Mes7Zi0mat2S5Jxk/DBabBllZeexnOZhnJIENIVRstiKWU1kYUAEnJPvCu8XZ+YyKYaQRgqjy9sRd27zGszAu0bFBJHNhilzQtrxSx4+CCBOeYu5hHaLWNKIoVORrMyDzNQ6Fdi8vpguTtil6KM4UA9pNsqsuBErdKWPaQ9v6ITaIM9P/c3q7DJXscdo2+l/bMA/Ab195LafTCsZIhbq67k2WjIxx7iLyTbKMU3HZAvQygqRx3EBZUzqPQScsqVa9uc447ekXbTHblF3D194Kk0UxzJujnpoFfBxtIwcnvGLahYAV7ZittBpQOi5yPMAO0Lp7ymVtbaPZovd2enBS2NVqcYPaFyMQHiZHBGPvNeJ8znVsV1CM+IJmzOWce8GbBDUQlExzAWNO2b5gXIMakEjgtzBu2BNO+IB7MxiidObWitjQjvAOwMfFAuQN2i1jZMJY4i1jCOiieTNbvmagt3zNxlCbPSFZv5j+Z1uPuZkyZjPHW447n8wbM2fqP5mTIEhkPANjNjufzBK7Y+o/mZMnPobH00XbP1Ht7zgktncc9u8yZPLwfH0Uodhqb1DHaCMDPAjJZv5j+ZuZDkel6cMzY+o/mDLN/MfzNzJ44cFm/mP5g2Zvc/mZMho8LXM3ufzFmY57n8zJkdEFgbGPufzAMx9zMmR0RUhexjnuYtYT7mZMjkTyB5PvMmTIY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stihi.ru/pics/2012/06/21/5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124744"/>
            <a:ext cx="6624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ru-RU" sz="6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ru-RU" sz="6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Золотая осень в творчестве поэтов и писателей</a:t>
            </a:r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652120" y="391316"/>
            <a:ext cx="34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ветер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80112" y="-740892"/>
            <a:ext cx="338437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8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8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Кто-то ходит у ворот –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заденет ветку,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травинки соберёт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подбросит кверху.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начнёт рябину гнуть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забитой дачи,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на лужу взялся дуть,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 чай горячий.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 мёрзнет без пальто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зябкий синий вечер...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кто-то – он никто,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– осенний ветер.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Дербенев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328592" cy="563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ков Е.Е. Осенний пейза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93296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Волков Е.Е Осенний пейзаж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269462"/>
            <a:ext cx="8532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Осень - швея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1600" y="965332"/>
            <a:ext cx="368120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крошка-земля без хлопот зимовала,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 осень лоскутное шьёт одеяло.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Листок аккуратно к листку пришивает,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Сосновой иголкой стежок подгоняет.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Листочки на выбор – любой пригодится.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рядом с багровым лиловый ложится,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очень по вкусу швее золотистый,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Сгодится и бурый, и даже пятнистый.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Скрепляет их бережно нить паутины.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Прекрасней чем эта, не сыщешь картины.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(Т.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Гусарова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аснецов А.М. Ос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64704"/>
            <a:ext cx="504056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630932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      Васнецов А.М. Осень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tihi.ru/pics/2012/06/21/5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4581128"/>
            <a:ext cx="44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Презентацию выполнила воспитатель НЧДОУ «Детский сад №97 ОАО «РЖД» </a:t>
            </a:r>
          </a:p>
          <a:p>
            <a:pPr algn="ctr"/>
            <a:r>
              <a:rPr lang="ru-RU" sz="2400" dirty="0" err="1" smtClean="0">
                <a:latin typeface="Monotype Corsiva" pitchFamily="66" charset="0"/>
              </a:rPr>
              <a:t>Сокольская</a:t>
            </a:r>
            <a:r>
              <a:rPr lang="ru-RU" sz="2400" dirty="0" smtClean="0">
                <a:latin typeface="Monotype Corsiva" pitchFamily="66" charset="0"/>
              </a:rPr>
              <a:t> Татьяна Сергеевна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915816" y="-448340"/>
            <a:ext cx="309634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CC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приметы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692696" y="945014"/>
            <a:ext cx="8104137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Тонкая берёзка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золото одета.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и появилась 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Птицы улетают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край тепла и света,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вам и другая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Сеет капли дождик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Целый день с рассвета.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дождик тоже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 мальчишка, счастлив: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на нём надета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Школьная рубашка,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Купленная летом.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Девочка с портфелем.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знает: это –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идущей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Верная примета.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(Л. Преображенская)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91299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строухов И.С. Золотая осень. 18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609329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Остроухов И.С. Золотая осень.1887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7545" y="1105000"/>
            <a:ext cx="42484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Летних листьев влажный лепет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 и поредел.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 кленовый, словно лебедь,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Кружит по воде.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Собрались берёзы в стаи,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ветра ждут.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Дым ветвится, вырастая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Где-то листья жгут…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саду, в тумане белом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Слышен за сто вёрст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 паденья яблок спелых,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Переспелых звёзд.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Гамазкова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7667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Осень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4135388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евер Ю.Ю. Осенний п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Клевер Ю.Ю. Осенний парк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568" y="439524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Собрались и полетели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1090190"/>
            <a:ext cx="315773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Собрались и полетели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Утки в дальнюю дорогу 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корнями старой 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Мастерит медведь берлогу.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Заяц в мех оделся белый,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Стало зайчику тепло.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Носит белка месяц целый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запас грибы в дупло.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Рыщут волки ночью темной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добычей по лесам.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 кустов к тетерке сонной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Пробирается лиса.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Прячет на зиму кедровка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старый мох орехи ловко.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Хвою щиплют глухари.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Зимовать к нам прилетели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Северяне-снегири.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(Е. Головин)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5125329" cy="646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ин И.И. Осенний лес 18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Шишкин И.И. Осенний лес. 1876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6" y="2204864"/>
            <a:ext cx="5330894" cy="4653136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92080" y="476672"/>
            <a:ext cx="5183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Ковровые дорожки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285750" cy="28575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4008" y="404664"/>
            <a:ext cx="18473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908720"/>
            <a:ext cx="295232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осенними тучами где-то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Журавлиный затих разговор.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дорожки, где бегало лето,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Разноцветный улёгся ковёр.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Воробей загрустил за окошком,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Непривычно притихли дома.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осенним ковровым дорожкам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Незаметно приходит зима.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(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В. Орлов</a:t>
            </a: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285750" cy="285750"/>
          </a:xfrm>
          <a:prstGeom prst="rect">
            <a:avLst/>
          </a:prstGeom>
          <a:noFill/>
        </p:spPr>
      </p:pic>
      <p:pic>
        <p:nvPicPr>
          <p:cNvPr id="8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285750" cy="285750"/>
          </a:xfrm>
          <a:prstGeom prst="rect">
            <a:avLst/>
          </a:prstGeom>
          <a:noFill/>
        </p:spPr>
      </p:pic>
      <p:pic>
        <p:nvPicPr>
          <p:cNvPr id="9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285750" cy="285750"/>
          </a:xfrm>
          <a:prstGeom prst="rect">
            <a:avLst/>
          </a:prstGeom>
          <a:noFill/>
        </p:spPr>
      </p:pic>
      <p:pic>
        <p:nvPicPr>
          <p:cNvPr id="10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285750" cy="285750"/>
          </a:xfrm>
          <a:prstGeom prst="rect">
            <a:avLst/>
          </a:prstGeom>
          <a:noFill/>
        </p:spPr>
      </p:pic>
      <p:pic>
        <p:nvPicPr>
          <p:cNvPr id="11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285750" cy="285750"/>
          </a:xfrm>
          <a:prstGeom prst="rect">
            <a:avLst/>
          </a:prstGeom>
          <a:noFill/>
        </p:spPr>
      </p:pic>
      <p:pic>
        <p:nvPicPr>
          <p:cNvPr id="12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85750" cy="285750"/>
          </a:xfrm>
          <a:prstGeom prst="rect">
            <a:avLst/>
          </a:prstGeom>
          <a:noFill/>
        </p:spPr>
      </p:pic>
      <p:pic>
        <p:nvPicPr>
          <p:cNvPr id="13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85750" cy="285750"/>
          </a:xfrm>
          <a:prstGeom prst="rect">
            <a:avLst/>
          </a:prstGeom>
          <a:noFill/>
        </p:spPr>
      </p:pic>
      <p:pic>
        <p:nvPicPr>
          <p:cNvPr id="14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285750" cy="285750"/>
          </a:xfrm>
          <a:prstGeom prst="rect">
            <a:avLst/>
          </a:prstGeom>
          <a:noFill/>
        </p:spPr>
      </p:pic>
      <p:pic>
        <p:nvPicPr>
          <p:cNvPr id="15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285750" cy="285750"/>
          </a:xfrm>
          <a:prstGeom prst="rect">
            <a:avLst/>
          </a:prstGeom>
          <a:noFill/>
        </p:spPr>
      </p:pic>
      <p:pic>
        <p:nvPicPr>
          <p:cNvPr id="16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85750" cy="285750"/>
          </a:xfrm>
          <a:prstGeom prst="rect">
            <a:avLst/>
          </a:prstGeom>
          <a:noFill/>
        </p:spPr>
      </p:pic>
      <p:pic>
        <p:nvPicPr>
          <p:cNvPr id="17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85750" cy="285750"/>
          </a:xfrm>
          <a:prstGeom prst="rect">
            <a:avLst/>
          </a:prstGeom>
          <a:noFill/>
        </p:spPr>
      </p:pic>
      <p:pic>
        <p:nvPicPr>
          <p:cNvPr id="18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ишкин И.И. Осенний пейзаж. Дорожка в лес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784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Шишкин И.И. Осенний пейзаж. Дорожка в лесу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детский сад 97 Краснодар</cp:lastModifiedBy>
  <cp:revision>12</cp:revision>
  <dcterms:created xsi:type="dcterms:W3CDTF">2013-10-11T08:53:15Z</dcterms:created>
  <dcterms:modified xsi:type="dcterms:W3CDTF">2013-10-14T09:57:34Z</dcterms:modified>
</cp:coreProperties>
</file>