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8" r:id="rId3"/>
    <p:sldId id="279" r:id="rId4"/>
    <p:sldId id="259" r:id="rId5"/>
    <p:sldId id="257" r:id="rId6"/>
    <p:sldId id="258" r:id="rId7"/>
    <p:sldId id="260" r:id="rId8"/>
    <p:sldId id="272" r:id="rId9"/>
    <p:sldId id="269" r:id="rId10"/>
    <p:sldId id="270" r:id="rId11"/>
    <p:sldId id="271" r:id="rId12"/>
    <p:sldId id="273" r:id="rId13"/>
    <p:sldId id="261" r:id="rId14"/>
    <p:sldId id="262" r:id="rId15"/>
    <p:sldId id="263" r:id="rId16"/>
    <p:sldId id="276" r:id="rId17"/>
    <p:sldId id="277" r:id="rId18"/>
    <p:sldId id="280" r:id="rId19"/>
    <p:sldId id="281" r:id="rId20"/>
    <p:sldId id="282" r:id="rId21"/>
    <p:sldId id="275" r:id="rId22"/>
    <p:sldId id="283" r:id="rId23"/>
    <p:sldId id="265" r:id="rId24"/>
    <p:sldId id="266" r:id="rId25"/>
    <p:sldId id="267" r:id="rId26"/>
    <p:sldId id="268" r:id="rId27"/>
    <p:sldId id="2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84" d="100"/>
          <a:sy n="84" d="100"/>
        </p:scale>
        <p:origin x="-5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83BEC0-B1B9-4E48-BBA3-E692F7C5CDB5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2F95B30-CA62-4BC1-ABAE-616DF241E8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риторики в 1 классе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                                              Першина Ирина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чём сказка</a:t>
            </a:r>
            <a:endParaRPr lang="ru-RU" dirty="0"/>
          </a:p>
        </p:txBody>
      </p:sp>
      <p:pic>
        <p:nvPicPr>
          <p:cNvPr id="4" name="Содержимое 3" descr="Открытка (4 шт. Незнайка Франт. Незнайка &quot;Шофер&quot;. Незнайка &quot;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928802"/>
            <a:ext cx="3189938" cy="246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Чтение книги (Забавные приключения Незнайки в Грибном городе). Юрий Веренич. Страница #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429132"/>
            <a:ext cx="35029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иключения Незнайки и его друзей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4690153" cy="334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720" y="1071547"/>
            <a:ext cx="550072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«Незнайка из Цветочного города»-Н.Носов </a:t>
            </a:r>
          </a:p>
          <a:p>
            <a:endParaRPr lang="ru-RU" dirty="0"/>
          </a:p>
        </p:txBody>
      </p:sp>
      <p:pic>
        <p:nvPicPr>
          <p:cNvPr id="8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143768" y="21429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чём сказка</a:t>
            </a:r>
            <a:endParaRPr lang="ru-RU" dirty="0"/>
          </a:p>
        </p:txBody>
      </p:sp>
      <p:pic>
        <p:nvPicPr>
          <p:cNvPr id="4" name="Содержимое 3" descr="http://im3-tub-ru.yandex.net/i?id=1d1e85ed94399ab4ed334771b7fb9466-84-144&amp;n=2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071934" y="3429000"/>
            <a:ext cx="4286280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888e46fb63bf93a4aaed8b0da0da6ac6-136-144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786190"/>
            <a:ext cx="2857520" cy="2282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85786" y="1428736"/>
            <a:ext cx="77867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Заюшкина</a:t>
            </a:r>
            <a:r>
              <a:rPr kumimoji="0" lang="ru-RU" sz="4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избушка»  русская  народная сказка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929454" y="21429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чём сказка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Предположить,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чём сказка,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по иллюстрации</a:t>
            </a:r>
          </a:p>
        </p:txBody>
      </p:sp>
      <p:pic>
        <p:nvPicPr>
          <p:cNvPr id="4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86644" y="21429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Конкурсы - Внеурочная деятельность - Доска объявлений - Персональный сайт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29190" y="1714488"/>
            <a:ext cx="3028952" cy="190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иключения Незнайки и его друзей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714488"/>
            <a:ext cx="2928958" cy="176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im3-tub-ru.yandex.net/i?id=1d1e85ed94399ab4ed334771b7fb9466-84-144&amp;n=21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2066" y="3786190"/>
            <a:ext cx="288131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Эдуард Николаевич Успенский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Наше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Простоквашино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Шарик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Дядя Фёдор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Матроскин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почтальон 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Печкин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Простоквашино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Ресторан МариVanna (СПб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4"/>
            <a:ext cx="4128757" cy="45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29454" y="1142984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А.Милн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Борис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Винни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Пух и Все-все-все»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Пятачок</a:t>
            </a:r>
          </a:p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Вини Пух</a:t>
            </a:r>
          </a:p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Ослик</a:t>
            </a:r>
          </a:p>
          <a:p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</a:p>
          <a:p>
            <a:endParaRPr lang="ru-RU" dirty="0"/>
          </a:p>
        </p:txBody>
      </p:sp>
      <p:pic>
        <p:nvPicPr>
          <p:cNvPr id="5" name="Рисунок 4" descr="Про Винни Пуха и всех,всех,всех. - Видео ролики смотреть онлайн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071678"/>
            <a:ext cx="564360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477125" y="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Важные слова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Ключевые слова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Опорные слова 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72330" y="285728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на урок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Узнаем, для чего нужны опорные слова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Научимся их использовать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Попробуем сами придумать опорные слова для сказки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72330" y="285728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Эдуард Успенский                   «Крокодил Гена  и его друзья»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ортфолио фрилансера Александр Сухобрус DRYbeam. 3D Моделиро…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3300857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1214422"/>
            <a:ext cx="257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Шапокляк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m0-tub-ru.yandex.net/i?id=2b83cc4b1009aa6dd960ac08cb997a75-107-144&amp;n=2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643314"/>
            <a:ext cx="335758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58082" y="128586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Важные слова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 Царевич</a:t>
            </a:r>
          </a:p>
          <a:p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Стрела</a:t>
            </a:r>
          </a:p>
          <a:p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Лягушка</a:t>
            </a:r>
          </a:p>
          <a:p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Василиса премудрая</a:t>
            </a:r>
          </a:p>
          <a:p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Кощей Бессмертный</a:t>
            </a:r>
            <a:r>
              <a:rPr lang="ru-RU" sz="4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sz="5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Царевна Лягушка.                                      Русская народная сказка </a:t>
            </a:r>
            <a:endParaRPr lang="ru-RU" sz="5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Новая аудиосказка Каша из топора В гостях у робота Оти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714488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15206" y="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Важные слова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Мачеха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Волшебница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Карета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Хрустальный башмачок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Золушка.  Шарль Перро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Фото сказка, художник, иллюстраци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000108"/>
            <a:ext cx="4786346" cy="32861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2844" y="5286388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 :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Очень важные слова. 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86800" cy="571504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Цель.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Познакомить обучающихся с понятием «опорные слова»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1. На основе работы с текстами учебника и дополнительной информацией узнать особенности выделения опорных слов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2. Используя полученные знания, уметь находить в тексте опорные слова, определять по ним название сказки.</a:t>
            </a:r>
          </a:p>
          <a:p>
            <a:pPr lvl="0"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3. В ходе обсуждения работ сделать вывод о значении опорных слов для успешной учёбы.</a:t>
            </a: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Предметный результат (по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Блуму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Знание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Ученики знают понятия «опорные слова», «ключевые слова»</a:t>
            </a: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Понимание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- Ученики  понимают, как найти в тексте опорные слова, для чего они нужны .</a:t>
            </a: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Применение-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Ученики могут назвать опорные слова из предложенного текста</a:t>
            </a: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Анализ-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Ученики выполняют сравнительный анализ названных опорных слов.</a:t>
            </a: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Синтез-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Ученики предлагают свои варианты опорных слов</a:t>
            </a:r>
          </a:p>
          <a:p>
            <a:pPr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Оценка -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Ученики оценивает свои  результаты и результаты одноклассников в соответствии  с критериями  деятельности  и  ранее поставленными  целями</a:t>
            </a:r>
          </a:p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Важные слова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Умывальник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Щётки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Мыло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Мочалка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Крокодил</a:t>
            </a:r>
          </a:p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Тотоша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Кокоша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  Чуковский К.И. 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овости на radeant.com!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1071546"/>
            <a:ext cx="5370507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5500702"/>
            <a:ext cx="145259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чём сказка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324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Предположить,  о чём сказка,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по важным (опорным) словам</a:t>
            </a:r>
          </a:p>
        </p:txBody>
      </p:sp>
      <p:pic>
        <p:nvPicPr>
          <p:cNvPr id="4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286644" y="21429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Придумать опорные слова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 предложенным сказкам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58016" y="142852"/>
            <a:ext cx="216694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олк и семеро козлят (1957)/DVDRip/Rus (AVI/MPEG4/3GP) из категории &quot;Мультфильмы&quot;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2000240"/>
            <a:ext cx="603461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643050"/>
            <a:ext cx="2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ru-RU" sz="4800" b="1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214422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Волк </a:t>
            </a:r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семеро козлят  </a:t>
            </a:r>
            <a:endParaRPr lang="ru-RU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15206" y="142852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endParaRPr lang="ru-RU" sz="4400" dirty="0"/>
          </a:p>
        </p:txBody>
      </p:sp>
      <p:pic>
        <p:nvPicPr>
          <p:cNvPr id="5" name="Содержимое 4" descr="Три медведя - Моя семейка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85852" y="2278049"/>
            <a:ext cx="6262674" cy="457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596" y="1357298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 медведя 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15206" y="21429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Крыша вашей мечты - Из дневника начинающего крышеведа. Продолжение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43042" y="2143116"/>
            <a:ext cx="62283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7" y="1357298"/>
            <a:ext cx="5929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 поросёнка  </a:t>
            </a:r>
            <a:endParaRPr lang="ru-RU" sz="5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86644" y="21429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в группах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Содержимое 3" descr="Купить книгу &quot;Рассказы по картинкам. Колобок&quot; в книжном интернет-магазине Read.ru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00166" y="2143116"/>
            <a:ext cx="664361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1214422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Колобок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72330" y="285728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 урока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нового узнали?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Чему учились  на уроке?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пригодятся новые знания?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получилось на уроке?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m1-tub-ru.yandex.net/i?id=1431dbedb80d22a9d026c0e34ceea767-84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Компетенции / УУД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928670"/>
            <a:ext cx="8686800" cy="55721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Личностный результат </a:t>
            </a:r>
            <a:r>
              <a:rPr lang="ru-RU" dirty="0" smtClean="0"/>
              <a:t>– осознают значение  опорных слов в учебной деятельности</a:t>
            </a:r>
          </a:p>
          <a:p>
            <a:pPr>
              <a:buNone/>
            </a:pPr>
            <a:r>
              <a:rPr lang="ru-RU" b="1" dirty="0" err="1" smtClean="0"/>
              <a:t>Метапредметный</a:t>
            </a:r>
            <a:r>
              <a:rPr lang="ru-RU" b="1" dirty="0" smtClean="0"/>
              <a:t> результат</a:t>
            </a:r>
          </a:p>
          <a:p>
            <a:pPr>
              <a:buNone/>
            </a:pPr>
            <a:r>
              <a:rPr lang="ru-RU" b="1" dirty="0" smtClean="0"/>
              <a:t>Познавательные УУД</a:t>
            </a:r>
          </a:p>
          <a:p>
            <a:pPr>
              <a:buNone/>
            </a:pPr>
            <a:r>
              <a:rPr lang="ru-RU" dirty="0" smtClean="0"/>
              <a:t>1.  Умеют  представлять информацию в виде опорных слов </a:t>
            </a:r>
          </a:p>
          <a:p>
            <a:pPr>
              <a:buNone/>
            </a:pPr>
            <a:r>
              <a:rPr lang="ru-RU" dirty="0" smtClean="0"/>
              <a:t>2. Ориентируются  в тексте, находят опорные слова для определения сказки.</a:t>
            </a:r>
          </a:p>
          <a:p>
            <a:pPr>
              <a:buNone/>
            </a:pPr>
            <a:r>
              <a:rPr lang="ru-RU" b="1" dirty="0" smtClean="0"/>
              <a:t>Регулятивные УУД</a:t>
            </a:r>
          </a:p>
          <a:p>
            <a:pPr>
              <a:buNone/>
            </a:pPr>
            <a:r>
              <a:rPr lang="ru-RU" dirty="0" smtClean="0"/>
              <a:t>1. Высказывают  своё предположение на основе работы с  текстом.</a:t>
            </a:r>
          </a:p>
          <a:p>
            <a:pPr>
              <a:buNone/>
            </a:pPr>
            <a:r>
              <a:rPr lang="ru-RU" dirty="0" smtClean="0"/>
              <a:t>2. Оценивают учебные действия в соответствии с поставленной задачей.</a:t>
            </a:r>
          </a:p>
          <a:p>
            <a:pPr>
              <a:buNone/>
            </a:pPr>
            <a:r>
              <a:rPr lang="ru-RU" dirty="0" smtClean="0"/>
              <a:t>3. Прогнозируют  предстоящую работу, работают по плану.</a:t>
            </a:r>
          </a:p>
          <a:p>
            <a:pPr>
              <a:buNone/>
            </a:pPr>
            <a:r>
              <a:rPr lang="ru-RU" b="1" dirty="0" smtClean="0"/>
              <a:t>Коммуникативные УУД</a:t>
            </a:r>
          </a:p>
          <a:p>
            <a:pPr>
              <a:buNone/>
            </a:pPr>
            <a:r>
              <a:rPr lang="ru-RU" dirty="0" smtClean="0"/>
              <a:t>1. Умеют  строить речевое высказывание в соответствии с поставленными задачами.</a:t>
            </a:r>
          </a:p>
          <a:p>
            <a:pPr>
              <a:buNone/>
            </a:pPr>
            <a:r>
              <a:rPr lang="ru-RU" dirty="0" smtClean="0"/>
              <a:t>3. Умеют  работать в паре, в группе 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Тип урока: урок  открытия новых знаний </a:t>
            </a: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Путешествие по сказкам…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2-tub-ru.yandex.net/i?id=99ee314241646904c24ceb5b8b367c8b-128-144&amp;n=2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143504" y="3571876"/>
            <a:ext cx="2952759" cy="242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928802"/>
            <a:ext cx="5357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волком не дрожал,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медведя убежал,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лисице на зубок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ж попался…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Речевая разминка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Ол-ол-ол</a:t>
            </a:r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серый хищник </a:t>
            </a:r>
            <a:endParaRPr lang="ru-RU" sz="44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очень зол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Клипарт Записи в рубрике Клипарт Дневник koa1967 : LiveInternet - Российский Сервис Онлайн-Дневник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14422"/>
            <a:ext cx="3159123" cy="505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15206" y="21429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Речевая разминка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Ой-ой-ой!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сижу все под водой!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://im3-tub-ru.yandex.net/i?id=11b32c0968880a419c18af51802ced8c-24-144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43248"/>
            <a:ext cx="345949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786578" y="285728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Речевая разминка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Тор-тор-тор!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Шумит мотор!</a:t>
            </a:r>
          </a:p>
          <a:p>
            <a:pPr>
              <a:buNone/>
            </a:pP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Чих-пых-ох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он заглох!</a:t>
            </a:r>
          </a:p>
        </p:txBody>
      </p:sp>
      <p:pic>
        <p:nvPicPr>
          <p:cNvPr id="4" name="Рисунок 3" descr="Урок-праздник в 1 классе &quot;Фестиваль сказочных героев&quot; - ЛИТЕРАТУРНОЕ ЧТЕНИЕ - КОНСПЕКТЫ УРОКОВ - Каталог файлов - МУДРЫЙ ГНО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714488"/>
            <a:ext cx="4781226" cy="46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034" y="5143512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чём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</a:t>
            </a:r>
            <a:b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паре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«Гуси – лебеди»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«Машенька и медведь»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«Курочка Ряба»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«Петушок и зернышко»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Вывод.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Предположить, о чем сказка, можно по названию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00892" y="214290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чём сказка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нкурсы - Внеурочная деятельность - Доска объявлений - Персональный сайт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356" y="2643182"/>
            <a:ext cx="56292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1428736"/>
            <a:ext cx="7785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«Снежная Королева» - Г.Х.Андерсен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http://im2-tub-ru.yandex.net/i?id=99ee314241646904c24ceb5b8b367c8b-128-144&amp;n=2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286644" y="142852"/>
            <a:ext cx="1666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</TotalTime>
  <Words>544</Words>
  <Application>Microsoft Office PowerPoint</Application>
  <PresentationFormat>Экран (4:3)</PresentationFormat>
  <Paragraphs>139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Урок риторики в 1 классе </vt:lpstr>
      <vt:lpstr>Тема урока : Очень важные слова.  </vt:lpstr>
      <vt:lpstr>Компетенции / УУД </vt:lpstr>
      <vt:lpstr>Путешествие по сказкам…</vt:lpstr>
      <vt:lpstr>Речевая разминка </vt:lpstr>
      <vt:lpstr>Речевая разминка </vt:lpstr>
      <vt:lpstr>Речевая разминка </vt:lpstr>
      <vt:lpstr>О чём сказка                                 в паре</vt:lpstr>
      <vt:lpstr>О чём сказка</vt:lpstr>
      <vt:lpstr>О чём сказка</vt:lpstr>
      <vt:lpstr>О чём сказка</vt:lpstr>
      <vt:lpstr>О чём сказка</vt:lpstr>
      <vt:lpstr>Эдуард Николаевич Успенский Наше Простоквашино</vt:lpstr>
      <vt:lpstr>А.Милн,  Борис Заходер  «Винни Пух и Все-все-все»</vt:lpstr>
      <vt:lpstr>Тема урока </vt:lpstr>
      <vt:lpstr>Задачи на урок</vt:lpstr>
      <vt:lpstr>Эдуард Успенский                   «Крокодил Гена  и его друзья»</vt:lpstr>
      <vt:lpstr>Важные слова</vt:lpstr>
      <vt:lpstr>Важные слова</vt:lpstr>
      <vt:lpstr>Важные слова</vt:lpstr>
      <vt:lpstr>О чём сказка</vt:lpstr>
      <vt:lpstr> Работа в группах</vt:lpstr>
      <vt:lpstr> Работа в группах проверка  </vt:lpstr>
      <vt:lpstr>Работа в группах  проверка </vt:lpstr>
      <vt:lpstr>Работа в группах  проверка </vt:lpstr>
      <vt:lpstr>Работа в группах проверка  </vt:lpstr>
      <vt:lpstr>Итог урока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риторики в 1 классе </dc:title>
  <dc:creator>Admin</dc:creator>
  <cp:lastModifiedBy>Admin</cp:lastModifiedBy>
  <cp:revision>33</cp:revision>
  <dcterms:created xsi:type="dcterms:W3CDTF">2015-02-08T04:01:30Z</dcterms:created>
  <dcterms:modified xsi:type="dcterms:W3CDTF">2015-03-30T11:57:53Z</dcterms:modified>
</cp:coreProperties>
</file>