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10F2C-DF77-4E0A-AB0D-DB50DEDD0D50}" type="datetimeFigureOut">
              <a:rPr lang="ru-RU" smtClean="0"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85ACE-5E0A-47E5-B59A-BCF0C073D8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10F2C-DF77-4E0A-AB0D-DB50DEDD0D50}" type="datetimeFigureOut">
              <a:rPr lang="ru-RU" smtClean="0"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85ACE-5E0A-47E5-B59A-BCF0C073D8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10F2C-DF77-4E0A-AB0D-DB50DEDD0D50}" type="datetimeFigureOut">
              <a:rPr lang="ru-RU" smtClean="0"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85ACE-5E0A-47E5-B59A-BCF0C073D8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10F2C-DF77-4E0A-AB0D-DB50DEDD0D50}" type="datetimeFigureOut">
              <a:rPr lang="ru-RU" smtClean="0"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85ACE-5E0A-47E5-B59A-BCF0C073D8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10F2C-DF77-4E0A-AB0D-DB50DEDD0D50}" type="datetimeFigureOut">
              <a:rPr lang="ru-RU" smtClean="0"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85ACE-5E0A-47E5-B59A-BCF0C073D8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10F2C-DF77-4E0A-AB0D-DB50DEDD0D50}" type="datetimeFigureOut">
              <a:rPr lang="ru-RU" smtClean="0"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85ACE-5E0A-47E5-B59A-BCF0C073D8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10F2C-DF77-4E0A-AB0D-DB50DEDD0D50}" type="datetimeFigureOut">
              <a:rPr lang="ru-RU" smtClean="0"/>
              <a:t>23.11.2013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85ACE-5E0A-47E5-B59A-BCF0C073D8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10F2C-DF77-4E0A-AB0D-DB50DEDD0D50}" type="datetimeFigureOut">
              <a:rPr lang="ru-RU" smtClean="0"/>
              <a:t>23.11.2013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85ACE-5E0A-47E5-B59A-BCF0C073D8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10F2C-DF77-4E0A-AB0D-DB50DEDD0D50}" type="datetimeFigureOut">
              <a:rPr lang="ru-RU" smtClean="0"/>
              <a:t>23.11.2013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85ACE-5E0A-47E5-B59A-BCF0C073D8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10F2C-DF77-4E0A-AB0D-DB50DEDD0D50}" type="datetimeFigureOut">
              <a:rPr lang="ru-RU" smtClean="0"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85ACE-5E0A-47E5-B59A-BCF0C073D8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10F2C-DF77-4E0A-AB0D-DB50DEDD0D50}" type="datetimeFigureOut">
              <a:rPr lang="ru-RU" smtClean="0"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85ACE-5E0A-47E5-B59A-BCF0C073D8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10F2C-DF77-4E0A-AB0D-DB50DEDD0D50}" type="datetimeFigureOut">
              <a:rPr lang="ru-RU" smtClean="0"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85ACE-5E0A-47E5-B59A-BCF0C073D88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lfamily.by/detyam-o-zdorove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lfamily.by/detyam-o-zdorove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1\Рабочий стол\Учеба\Фоны\93da0695e21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4"/>
            <a:ext cx="7772400" cy="5643601"/>
          </a:xfrm>
        </p:spPr>
        <p:txBody>
          <a:bodyPr>
            <a:normAutofit/>
          </a:bodyPr>
          <a:lstStyle/>
          <a:p>
            <a:r>
              <a:rPr lang="ru-RU" sz="2000" b="1" u="sng" dirty="0" smtClean="0">
                <a:solidFill>
                  <a:srgbClr val="3333FF"/>
                </a:solidFill>
                <a:hlinkClick r:id="rId3" tooltip="Постоянная ссылка: Детям о здоровье"/>
              </a:rPr>
              <a:t>МДОУ ИРМО «</a:t>
            </a:r>
            <a:r>
              <a:rPr lang="ru-RU" sz="2000" b="1" u="sng" dirty="0" err="1" smtClean="0">
                <a:solidFill>
                  <a:srgbClr val="3333FF"/>
                </a:solidFill>
                <a:hlinkClick r:id="rId3" tooltip="Постоянная ссылка: Детям о здоровье"/>
              </a:rPr>
              <a:t>Уриковский</a:t>
            </a:r>
            <a:r>
              <a:rPr lang="ru-RU" sz="2000" b="1" u="sng" dirty="0" smtClean="0">
                <a:solidFill>
                  <a:srgbClr val="3333FF"/>
                </a:solidFill>
                <a:hlinkClick r:id="rId3" tooltip="Постоянная ссылка: Детям о здоровье"/>
              </a:rPr>
              <a:t> детский сад </a:t>
            </a:r>
            <a:r>
              <a:rPr lang="ru-RU" sz="2000" b="1" u="sng" dirty="0" err="1" smtClean="0">
                <a:solidFill>
                  <a:srgbClr val="3333FF"/>
                </a:solidFill>
                <a:hlinkClick r:id="rId3" tooltip="Постоянная ссылка: Детям о здоровье"/>
              </a:rPr>
              <a:t>общеразвивающего</a:t>
            </a:r>
            <a:r>
              <a:rPr lang="ru-RU" sz="2000" b="1" u="sng" dirty="0" smtClean="0">
                <a:solidFill>
                  <a:srgbClr val="3333FF"/>
                </a:solidFill>
                <a:hlinkClick r:id="rId3" tooltip="Постоянная ссылка: Детям о здоровье"/>
              </a:rPr>
              <a:t> вида» </a:t>
            </a:r>
            <a:br>
              <a:rPr lang="ru-RU" sz="2000" b="1" u="sng" dirty="0" smtClean="0">
                <a:solidFill>
                  <a:srgbClr val="3333FF"/>
                </a:solidFill>
                <a:hlinkClick r:id="rId3" tooltip="Постоянная ссылка: Детям о здоровье"/>
              </a:rPr>
            </a:br>
            <a:r>
              <a:rPr lang="ru-RU" sz="2000" b="1" u="sng" dirty="0">
                <a:solidFill>
                  <a:srgbClr val="3333FF"/>
                </a:solidFill>
                <a:hlinkClick r:id="rId3" tooltip="Постоянная ссылка: Детям о здоровье"/>
              </a:rPr>
              <a:t/>
            </a:r>
            <a:br>
              <a:rPr lang="ru-RU" sz="2000" b="1" u="sng" dirty="0">
                <a:solidFill>
                  <a:srgbClr val="3333FF"/>
                </a:solidFill>
                <a:hlinkClick r:id="rId3" tooltip="Постоянная ссылка: Детям о здоровье"/>
              </a:rPr>
            </a:br>
            <a:r>
              <a:rPr lang="ru-RU" sz="2000" b="1" u="sng" dirty="0" smtClean="0">
                <a:solidFill>
                  <a:srgbClr val="3333FF"/>
                </a:solidFill>
                <a:hlinkClick r:id="rId3" tooltip="Постоянная ссылка: Детям о здоровье"/>
              </a:rPr>
              <a:t/>
            </a:r>
            <a:br>
              <a:rPr lang="ru-RU" sz="2000" b="1" u="sng" dirty="0" smtClean="0">
                <a:solidFill>
                  <a:srgbClr val="3333FF"/>
                </a:solidFill>
                <a:hlinkClick r:id="rId3" tooltip="Постоянная ссылка: Детям о здоровье"/>
              </a:rPr>
            </a:br>
            <a:r>
              <a:rPr lang="ru-RU" b="1" dirty="0" smtClean="0">
                <a:solidFill>
                  <a:srgbClr val="3333FF"/>
                </a:solidFill>
                <a:hlinkClick r:id="rId3" tooltip="Постоянная ссылка: Детям о здоровье"/>
              </a:rPr>
              <a:t/>
            </a:r>
            <a:br>
              <a:rPr lang="ru-RU" b="1" dirty="0" smtClean="0">
                <a:solidFill>
                  <a:srgbClr val="3333FF"/>
                </a:solidFill>
                <a:hlinkClick r:id="rId3" tooltip="Постоянная ссылка: Детям о здоровье"/>
              </a:rPr>
            </a:br>
            <a:r>
              <a:rPr lang="ru-RU" sz="4900" b="1" dirty="0" smtClean="0">
                <a:solidFill>
                  <a:srgbClr val="3333FF"/>
                </a:solidFill>
                <a:hlinkClick r:id="rId3" tooltip="Постоянная ссылка: Детям о здоровье"/>
              </a:rPr>
              <a:t>БЕСЕДА С РОДИТЕЛЯМИ</a:t>
            </a:r>
            <a:br>
              <a:rPr lang="ru-RU" sz="4900" b="1" dirty="0" smtClean="0">
                <a:solidFill>
                  <a:srgbClr val="3333FF"/>
                </a:solidFill>
                <a:hlinkClick r:id="rId3" tooltip="Постоянная ссылка: Детям о здоровье"/>
              </a:rPr>
            </a:br>
            <a:r>
              <a:rPr lang="ru-RU" sz="4900" b="1" dirty="0" smtClean="0">
                <a:solidFill>
                  <a:srgbClr val="3333FF"/>
                </a:solidFill>
                <a:hlinkClick r:id="rId3" tooltip="Постоянная ссылка: Детям о здоровье"/>
              </a:rPr>
              <a:t>«Детям </a:t>
            </a:r>
            <a:r>
              <a:rPr lang="ru-RU" sz="4900" b="1" dirty="0">
                <a:solidFill>
                  <a:srgbClr val="3333FF"/>
                </a:solidFill>
                <a:hlinkClick r:id="rId3" tooltip="Постоянная ссылка: Детям о здоровье"/>
              </a:rPr>
              <a:t>о </a:t>
            </a:r>
            <a:r>
              <a:rPr lang="ru-RU" sz="4900" b="1" dirty="0" smtClean="0">
                <a:solidFill>
                  <a:srgbClr val="3333FF"/>
                </a:solidFill>
                <a:hlinkClick r:id="rId3" tooltip="Постоянная ссылка: Детям о здоровье"/>
              </a:rPr>
              <a:t>здоровье</a:t>
            </a:r>
            <a:r>
              <a:rPr lang="ru-RU" sz="4900" b="1" dirty="0" smtClean="0">
                <a:solidFill>
                  <a:srgbClr val="3333FF"/>
                </a:solidFill>
              </a:rPr>
              <a:t>»</a:t>
            </a:r>
            <a:r>
              <a:rPr lang="ru-RU" b="1" dirty="0" smtClean="0">
                <a:solidFill>
                  <a:srgbClr val="3333FF"/>
                </a:solidFill>
              </a:rPr>
              <a:t/>
            </a:r>
            <a:br>
              <a:rPr lang="ru-RU" b="1" dirty="0" smtClean="0">
                <a:solidFill>
                  <a:srgbClr val="3333FF"/>
                </a:solidFill>
              </a:rPr>
            </a:br>
            <a:r>
              <a:rPr lang="ru-RU" b="1" dirty="0" smtClean="0">
                <a:solidFill>
                  <a:srgbClr val="3333FF"/>
                </a:solidFill>
              </a:rPr>
              <a:t/>
            </a:r>
            <a:br>
              <a:rPr lang="ru-RU" b="1" dirty="0" smtClean="0">
                <a:solidFill>
                  <a:srgbClr val="3333FF"/>
                </a:solidFill>
              </a:rPr>
            </a:br>
            <a:r>
              <a:rPr lang="ru-RU" sz="2800" b="1" dirty="0" smtClean="0">
                <a:solidFill>
                  <a:srgbClr val="3333FF"/>
                </a:solidFill>
              </a:rPr>
              <a:t>Подготовила воспитатель</a:t>
            </a:r>
            <a:br>
              <a:rPr lang="ru-RU" sz="2800" b="1" dirty="0" smtClean="0">
                <a:solidFill>
                  <a:srgbClr val="3333FF"/>
                </a:solidFill>
              </a:rPr>
            </a:br>
            <a:r>
              <a:rPr lang="ru-RU" sz="2800" b="1" dirty="0" smtClean="0">
                <a:solidFill>
                  <a:srgbClr val="3333FF"/>
                </a:solidFill>
              </a:rPr>
              <a:t>Филиппова Мария Владимировна</a:t>
            </a:r>
            <a:br>
              <a:rPr lang="ru-RU" sz="2800" b="1" dirty="0" smtClean="0">
                <a:solidFill>
                  <a:srgbClr val="3333FF"/>
                </a:solidFill>
              </a:rPr>
            </a:br>
            <a:r>
              <a:rPr lang="ru-RU" sz="1800" b="1" dirty="0" smtClean="0">
                <a:solidFill>
                  <a:srgbClr val="3333FF"/>
                </a:solidFill>
              </a:rPr>
              <a:t>2013 год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1\Рабочий стол\Учеба\Фоны\93da0695e21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5286411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dirty="0">
                <a:solidFill>
                  <a:srgbClr val="3333FF"/>
                </a:solidFill>
              </a:rPr>
              <a:t>Дети приходят в этот большой и неизвестный мир и не понимают еще, что хорошо, а что плохо. Ценности формируются в ребенке в процессе его развития, общения с родителями, сверстниками, педагогами. Каждый день ребенок наблюдает за вашими действиями и прислушивается к тому, что вы говорите. Поэтому  важно вовремя направить малыша в правильное русло, воспитать в нем хорошего человека и уберечь его от возможных опасностей.</a:t>
            </a:r>
            <a:br>
              <a:rPr lang="ru-RU" sz="2200" b="1" dirty="0">
                <a:solidFill>
                  <a:srgbClr val="3333FF"/>
                </a:solidFill>
              </a:rPr>
            </a:br>
            <a:r>
              <a:rPr lang="ru-RU" sz="2200" b="1" dirty="0">
                <a:solidFill>
                  <a:srgbClr val="3333FF"/>
                </a:solidFill>
              </a:rPr>
              <a:t> </a:t>
            </a:r>
            <a:br>
              <a:rPr lang="ru-RU" sz="2200" b="1" dirty="0">
                <a:solidFill>
                  <a:srgbClr val="3333FF"/>
                </a:solidFill>
              </a:rPr>
            </a:br>
            <a:r>
              <a:rPr lang="ru-RU" sz="2200" b="1" dirty="0">
                <a:solidFill>
                  <a:srgbClr val="3333FF"/>
                </a:solidFill>
              </a:rPr>
              <a:t>Особое внимание в воспитательном процессе следует уделять здоровью, дать ребенку понять, что это величайшая ценность, которую не купить за деньги. Ребенок должен понимать, что несет ответственность за свое здоровье и здоровье окружающих и его действия не должны причинять вреда другим людям. Малышу нужно объяснить, что значит правильно заботиться о своем теле, вести здоровый образ жизни, привить в нем любовь к физическим упражнениям. Ребенок должен понимать, что для того, чтобы быть красивым и гармоничным человеком, необходимо иметь крепкое здоровье.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1\Рабочий стол\Учеба\Фоны\93da0695e21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721523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3333FF"/>
                </a:solidFill>
              </a:rPr>
              <a:t>Чем больше и чаще вы будете беседовать с малышом, тем более ярких успехов добьетесь. Пусть здоровье станет нормой жизни для вашего ребенка.</a:t>
            </a:r>
            <a:br>
              <a:rPr lang="ru-RU" sz="2000" b="1" dirty="0">
                <a:solidFill>
                  <a:srgbClr val="3333FF"/>
                </a:solidFill>
              </a:rPr>
            </a:br>
            <a:r>
              <a:rPr lang="ru-RU" sz="2000" b="1" dirty="0">
                <a:solidFill>
                  <a:srgbClr val="3333FF"/>
                </a:solidFill>
              </a:rPr>
              <a:t>Здоровье можно разделить на физическое и психическое. Физическое здоровье закаляется специальными упражнениями, активными играми, занятиями спортом, соблюдением правил гигиены. Психическое здоровье во многом зависит от вас, родители. Не кричите на малыша: это разовьет в нем только страх и нарушения психики, но уж никак не хорошие манеры. Помните, что гораздо большей эффективностью обладает спокойный вдумчивый разговор.</a:t>
            </a:r>
            <a:br>
              <a:rPr lang="ru-RU" sz="2000" b="1" dirty="0">
                <a:solidFill>
                  <a:srgbClr val="3333FF"/>
                </a:solidFill>
              </a:rPr>
            </a:br>
            <a:r>
              <a:rPr lang="ru-RU" sz="2000" b="1" dirty="0">
                <a:solidFill>
                  <a:srgbClr val="3333FF"/>
                </a:solidFill>
              </a:rPr>
              <a:t>Чтобы ваш малыш развивался здоровым, приучите его к закаливанию. Начинайте с прогулок на свежем воздухе, постепенно понижайте температуру воды при купании и так далее. Не нужно растить тепличное растение – такие дети обладают низким иммунитетом, очень часто болеют и плохо адаптируются к окружающей среде.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u="sng" dirty="0" smtClean="0">
                <a:solidFill>
                  <a:srgbClr val="3333FF"/>
                </a:solidFill>
                <a:hlinkClick r:id="rId3" tooltip="Постоянная ссылка: Детям о здоровье"/>
              </a:rPr>
              <a:t/>
            </a:r>
            <a:br>
              <a:rPr lang="ru-RU" sz="2000" b="1" u="sng" dirty="0" smtClean="0">
                <a:solidFill>
                  <a:srgbClr val="3333FF"/>
                </a:solidFill>
                <a:hlinkClick r:id="rId3" tooltip="Постоянная ссылка: Детям о здоровье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1\Рабочий стол\Учеба\Фоны\93da0695e21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742952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3333FF"/>
                </a:solidFill>
              </a:rPr>
              <a:t>Общение с природой – важный шаг на пути воспитания здорового образа жизни ребенка. Ему наверняка будет интересно увидеть новых животных, поиграть с домашним питомцем или просто погулять в парке и случайно увидеть белку. Кроме того, многие животные обладают лечебным действием. Так, например, общение с лошадьми – </a:t>
            </a:r>
            <a:r>
              <a:rPr lang="ru-RU" sz="2000" b="1" dirty="0" err="1">
                <a:solidFill>
                  <a:srgbClr val="3333FF"/>
                </a:solidFill>
              </a:rPr>
              <a:t>иппотерапия</a:t>
            </a:r>
            <a:r>
              <a:rPr lang="ru-RU" sz="2000" b="1" dirty="0">
                <a:solidFill>
                  <a:srgbClr val="3333FF"/>
                </a:solidFill>
              </a:rPr>
              <a:t> – применяется при лечении церебрального паралича и других заболеваний центральной нервной системы у детей.</a:t>
            </a:r>
            <a:br>
              <a:rPr lang="ru-RU" sz="2000" b="1" dirty="0">
                <a:solidFill>
                  <a:srgbClr val="3333FF"/>
                </a:solidFill>
              </a:rPr>
            </a:br>
            <a:r>
              <a:rPr lang="ru-RU" sz="2000" b="1" dirty="0">
                <a:solidFill>
                  <a:srgbClr val="3333FF"/>
                </a:solidFill>
              </a:rPr>
              <a:t>Расскажите ребенку о правильном питании и с детства вводите в его рацион только качественные и полезные продукты. Сведите к минимуму употребление сладостей: конфет, тортов, пирожных, сладкой ваты и так далее. Они не принесут ребенку никакой пользы, а пока он не познакомится с их вкусом, сладости не будут вызывать в нем большого энтузиазма.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1\Рабочий стол\Учеба\Фоны\93da0695e21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-1071594"/>
            <a:ext cx="7772400" cy="9572692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3333FF"/>
                </a:solidFill>
              </a:rPr>
              <a:t>Наконец, путь к здоровому телу лежит через здоровый дух. Уделяйте много времени воспитанию культуры ребенка, его манер поведения в различных ситуациях и за столом. Развивайте в нем критическое мышление, задавайте вопросы, над которыми он задумается. Много читайте, играйте. Просмотр сериала лучше заменить походом в театр: сейчас существует огромный репертуар спектаклей для малышей. Уделяйте внимание тому, какую музыку слушает ребенок. Это поможет привить хороший вкус и благотворно повлияет на общее развитие.</a:t>
            </a:r>
            <a:br>
              <a:rPr lang="ru-RU" sz="2000" b="1" dirty="0">
                <a:solidFill>
                  <a:srgbClr val="3333FF"/>
                </a:solidFill>
              </a:rPr>
            </a:br>
            <a:r>
              <a:rPr lang="ru-RU" sz="2000" b="1" dirty="0">
                <a:solidFill>
                  <a:srgbClr val="3333FF"/>
                </a:solidFill>
              </a:rPr>
              <a:t>Организуйте время ребенка так, чтобы он никогда не скучал. Энергичных детей отдайте в спортивную секцию, спокойных и усидчивых – в музыкальную или художественную школу.</a:t>
            </a:r>
            <a:br>
              <a:rPr lang="ru-RU" sz="2000" b="1" dirty="0">
                <a:solidFill>
                  <a:srgbClr val="3333FF"/>
                </a:solidFill>
              </a:rPr>
            </a:br>
            <a:r>
              <a:rPr lang="ru-RU" sz="2000" b="1" dirty="0">
                <a:solidFill>
                  <a:srgbClr val="3333FF"/>
                </a:solidFill>
              </a:rPr>
              <a:t>Проводите больше времени с детьми и будьте здоровы!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144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МДОУ ИРМО «Уриковский детский сад общеразвивающего вида»     БЕСЕДА С РОДИТЕЛЯМИ «Детям о здоровье»  Подготовила воспитатель Филиппова Мария Владимировна 2013 год </vt:lpstr>
      <vt:lpstr>Дети приходят в этот большой и неизвестный мир и не понимают еще, что хорошо, а что плохо. Ценности формируются в ребенке в процессе его развития, общения с родителями, сверстниками, педагогами. Каждый день ребенок наблюдает за вашими действиями и прислушивается к тому, что вы говорите. Поэтому  важно вовремя направить малыша в правильное русло, воспитать в нем хорошего человека и уберечь его от возможных опасностей.   Особое внимание в воспитательном процессе следует уделять здоровью, дать ребенку понять, что это величайшая ценность, которую не купить за деньги. Ребенок должен понимать, что несет ответственность за свое здоровье и здоровье окружающих и его действия не должны причинять вреда другим людям. Малышу нужно объяснить, что значит правильно заботиться о своем теле, вести здоровый образ жизни, привить в нем любовь к физическим упражнениям. Ребенок должен понимать, что для того, чтобы быть красивым и гармоничным человеком, необходимо иметь крепкое здоровье.  </vt:lpstr>
      <vt:lpstr>Чем больше и чаще вы будете беседовать с малышом, тем более ярких успехов добьетесь. Пусть здоровье станет нормой жизни для вашего ребенка. Здоровье можно разделить на физическое и психическое. Физическое здоровье закаляется специальными упражнениями, активными играми, занятиями спортом, соблюдением правил гигиены. Психическое здоровье во многом зависит от вас, родители. Не кричите на малыша: это разовьет в нем только страх и нарушения психики, но уж никак не хорошие манеры. Помните, что гораздо большей эффективностью обладает спокойный вдумчивый разговор. Чтобы ваш малыш развивался здоровым, приучите его к закаливанию. Начинайте с прогулок на свежем воздухе, постепенно понижайте температуру воды при купании и так далее. Не нужно растить тепличное растение – такие дети обладают низким иммунитетом, очень часто болеют и плохо адаптируются к окружающей среде.   </vt:lpstr>
      <vt:lpstr>Общение с природой – важный шаг на пути воспитания здорового образа жизни ребенка. Ему наверняка будет интересно увидеть новых животных, поиграть с домашним питомцем или просто погулять в парке и случайно увидеть белку. Кроме того, многие животные обладают лечебным действием. Так, например, общение с лошадьми – иппотерапия – применяется при лечении церебрального паралича и других заболеваний центральной нервной системы у детей. Расскажите ребенку о правильном питании и с детства вводите в его рацион только качественные и полезные продукты. Сведите к минимуму употребление сладостей: конфет, тортов, пирожных, сладкой ваты и так далее. Они не принесут ребенку никакой пользы, а пока он не познакомится с их вкусом, сладости не будут вызывать в нем большого энтузиазма.  </vt:lpstr>
      <vt:lpstr>Наконец, путь к здоровому телу лежит через здоровый дух. Уделяйте много времени воспитанию культуры ребенка, его манер поведения в различных ситуациях и за столом. Развивайте в нем критическое мышление, задавайте вопросы, над которыми он задумается. Много читайте, играйте. Просмотр сериала лучше заменить походом в театр: сейчас существует огромный репертуар спектаклей для малышей. Уделяйте внимание тому, какую музыку слушает ребенок. Это поможет привить хороший вкус и благотворно повлияет на общее развитие. Организуйте время ребенка так, чтобы он никогда не скучал. Энергичных детей отдайте в спортивную секцию, спокойных и усидчивых – в музыкальную или художественную школу. Проводите больше времени с детьми и будьте здоровы!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МДОУ ИРМО «Уриковский детский сад общеразвивающего вида»     БЕСЕДА С РОДИТЕЛЯМИ «Детям о здоровье»  Подготовила воспитатель Филиппова Мария Владимировна 2013 год </dc:title>
  <dc:creator>1</dc:creator>
  <cp:lastModifiedBy>1</cp:lastModifiedBy>
  <cp:revision>2</cp:revision>
  <dcterms:created xsi:type="dcterms:W3CDTF">2013-11-23T14:12:06Z</dcterms:created>
  <dcterms:modified xsi:type="dcterms:W3CDTF">2013-11-23T14:23:13Z</dcterms:modified>
</cp:coreProperties>
</file>