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65" r:id="rId6"/>
    <p:sldId id="259" r:id="rId7"/>
    <p:sldId id="264" r:id="rId8"/>
    <p:sldId id="260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23588-8963-41E9-AED6-3AD2317E98E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FF316E-EA5C-4B7C-9A90-BE17ADD9C63E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7030A0"/>
              </a:solidFill>
            </a:rPr>
            <a:t>Занятие «Опасное насекомое»</a:t>
          </a:r>
          <a:endParaRPr lang="ru-RU" sz="2000" b="1" dirty="0">
            <a:solidFill>
              <a:srgbClr val="7030A0"/>
            </a:solidFill>
          </a:endParaRPr>
        </a:p>
      </dgm:t>
    </dgm:pt>
    <dgm:pt modelId="{81271997-9EA8-4847-8628-035CCF8EC02F}" type="parTrans" cxnId="{5DEFD0D9-4BB2-49FD-B947-0F5CC82C51D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EF0BC58F-7B06-466F-8AF0-B89B0EFAEF27}" type="sibTrans" cxnId="{5DEFD0D9-4BB2-49FD-B947-0F5CC82C51D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BE605208-1078-4258-958C-A5B5F900C1C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Занятие «Встреча с бабочкой- Красой»</a:t>
          </a:r>
          <a:endParaRPr lang="ru-RU" sz="1800" b="1" dirty="0">
            <a:solidFill>
              <a:srgbClr val="7030A0"/>
            </a:solidFill>
          </a:endParaRPr>
        </a:p>
      </dgm:t>
    </dgm:pt>
    <dgm:pt modelId="{A1E7F824-1610-4E13-9358-9A84D411EC70}" type="parTrans" cxnId="{BB399C7F-8691-4F77-BFE7-03619AF9A4D7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8A4F83B1-888D-4DDD-B79C-277CC9964F63}" type="sibTrans" cxnId="{BB399C7F-8691-4F77-BFE7-03619AF9A4D7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7A0A7FD3-2BC0-4E29-8BBB-3EDEEF00120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Занятие</a:t>
          </a:r>
        </a:p>
        <a:p>
          <a:r>
            <a:rPr lang="ru-RU" b="1" dirty="0" smtClean="0">
              <a:solidFill>
                <a:srgbClr val="7030A0"/>
              </a:solidFill>
            </a:rPr>
            <a:t>«Будь природе другом!»</a:t>
          </a:r>
          <a:endParaRPr lang="ru-RU" b="1" dirty="0">
            <a:solidFill>
              <a:srgbClr val="7030A0"/>
            </a:solidFill>
          </a:endParaRPr>
        </a:p>
      </dgm:t>
    </dgm:pt>
    <dgm:pt modelId="{9837D881-9E6B-4B5B-ACF5-483F5CB42AA0}" type="parTrans" cxnId="{43971935-2761-4574-BB23-C5736AEF21D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4B47B9F4-7C17-4923-943D-7FB409E7528B}" type="sibTrans" cxnId="{43971935-2761-4574-BB23-C5736AEF21D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120206C1-5BD9-4609-A8AF-87A97AD2A06B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Занятие «Божья коровка»</a:t>
          </a:r>
          <a:endParaRPr lang="ru-RU" b="1" dirty="0">
            <a:solidFill>
              <a:srgbClr val="7030A0"/>
            </a:solidFill>
          </a:endParaRPr>
        </a:p>
      </dgm:t>
    </dgm:pt>
    <dgm:pt modelId="{E79B441D-14A4-438A-BDBA-97F23DEE35A9}" type="parTrans" cxnId="{750656E7-3FA8-49B1-9C79-A2EF24A04C33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D1BDFF74-60A0-43F3-A6E0-282C0D5FBE2F}" type="sibTrans" cxnId="{750656E7-3FA8-49B1-9C79-A2EF24A04C33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1DBCE573-B871-4361-B7EB-3D9E2AD91F4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Занятие «Как кузнечик помогал слабым»</a:t>
          </a:r>
          <a:endParaRPr lang="ru-RU" b="1" dirty="0">
            <a:solidFill>
              <a:srgbClr val="7030A0"/>
            </a:solidFill>
          </a:endParaRPr>
        </a:p>
      </dgm:t>
    </dgm:pt>
    <dgm:pt modelId="{0ABD7CFB-99F9-4EE6-8882-1A77C252C7B8}" type="parTrans" cxnId="{6B7BC723-736D-4AEF-8B87-A0D3D3961E0A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4474A2A3-6EEC-4987-98B0-C31A761EACF7}" type="sibTrans" cxnId="{6B7BC723-736D-4AEF-8B87-A0D3D3961E0A}">
      <dgm:prSet/>
      <dgm:spPr/>
      <dgm:t>
        <a:bodyPr/>
        <a:lstStyle/>
        <a:p>
          <a:endParaRPr lang="ru-RU" dirty="0">
            <a:solidFill>
              <a:srgbClr val="7030A0"/>
            </a:solidFill>
          </a:endParaRPr>
        </a:p>
      </dgm:t>
    </dgm:pt>
    <dgm:pt modelId="{312ED226-7D85-47C6-B5F8-6A3CCE73D276}">
      <dgm:prSet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Занятие «Маленькая, трудолюбивая       всех медом угощает»</a:t>
          </a:r>
          <a:endParaRPr lang="ru-RU" sz="1600" b="1" dirty="0">
            <a:solidFill>
              <a:srgbClr val="7030A0"/>
            </a:solidFill>
          </a:endParaRPr>
        </a:p>
      </dgm:t>
    </dgm:pt>
    <dgm:pt modelId="{2A291007-04F1-4600-9B56-5A510672D66E}" type="parTrans" cxnId="{82158B9A-92DE-43B1-BDB5-219F695CDCA2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3D4D8FF8-54E1-4E08-92BD-4A4D87A77570}" type="sibTrans" cxnId="{82158B9A-92DE-43B1-BDB5-219F695CDCA2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AAEF727F-1D6B-499B-92AA-A87AC488384E}" type="pres">
      <dgm:prSet presAssocID="{BD923588-8963-41E9-AED6-3AD2317E9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3388D-30BC-48BE-8B54-D4EE98544127}" type="pres">
      <dgm:prSet presAssocID="{A9FF316E-EA5C-4B7C-9A90-BE17ADD9C63E}" presName="node" presStyleLbl="node1" presStyleIdx="0" presStyleCnt="6" custScaleX="183987" custScaleY="89837" custRadScaleRad="97810" custRadScaleInc="13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F6A35-B0DE-4201-BD7A-7531BF394A3B}" type="pres">
      <dgm:prSet presAssocID="{EF0BC58F-7B06-466F-8AF0-B89B0EFAEF2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5AE8B7E-8016-4682-9445-89913076C0B9}" type="pres">
      <dgm:prSet presAssocID="{EF0BC58F-7B06-466F-8AF0-B89B0EFAEF2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9CBF8FE-7D61-454A-B5DF-C872924519CB}" type="pres">
      <dgm:prSet presAssocID="{BE605208-1078-4258-958C-A5B5F900C1CC}" presName="node" presStyleLbl="node1" presStyleIdx="1" presStyleCnt="6" custScaleX="179012" custRadScaleRad="109902" custRadScaleInc="26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F368B-7079-4DD6-8C72-43AF03532424}" type="pres">
      <dgm:prSet presAssocID="{8A4F83B1-888D-4DDD-B79C-277CC9964F63}" presName="sibTrans" presStyleLbl="sibTrans2D1" presStyleIdx="1" presStyleCnt="6" custAng="21509474" custFlipVert="1" custFlipHor="1" custScaleX="106879" custScaleY="85625"/>
      <dgm:spPr/>
      <dgm:t>
        <a:bodyPr/>
        <a:lstStyle/>
        <a:p>
          <a:endParaRPr lang="ru-RU"/>
        </a:p>
      </dgm:t>
    </dgm:pt>
    <dgm:pt modelId="{BC16DFA2-8C97-4B54-A3B5-49267E0E663C}" type="pres">
      <dgm:prSet presAssocID="{8A4F83B1-888D-4DDD-B79C-277CC9964F6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CEC0E2E-A589-4551-BA74-905482BAB2D2}" type="pres">
      <dgm:prSet presAssocID="{312ED226-7D85-47C6-B5F8-6A3CCE73D276}" presName="node" presStyleLbl="node1" presStyleIdx="2" presStyleCnt="6" custScaleX="157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A59DB-C66B-4EFB-9E7D-7CCDAD9E5572}" type="pres">
      <dgm:prSet presAssocID="{3D4D8FF8-54E1-4E08-92BD-4A4D87A7757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EBB8A97E-35DD-406F-A6D2-5B7B2FF60B24}" type="pres">
      <dgm:prSet presAssocID="{3D4D8FF8-54E1-4E08-92BD-4A4D87A7757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6BB31F3-4BE1-416D-B936-42F00F62AEF6}" type="pres">
      <dgm:prSet presAssocID="{7A0A7FD3-2BC0-4E29-8BBB-3EDEEF001201}" presName="node" presStyleLbl="node1" presStyleIdx="3" presStyleCnt="6" custScaleX="160487" custRadScaleRad="100542" custRadScaleInc="18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E03AD-FB57-4317-ABCD-DD9D9B9FB378}" type="pres">
      <dgm:prSet presAssocID="{4B47B9F4-7C17-4923-943D-7FB409E7528B}" presName="sibTrans" presStyleLbl="sibTrans2D1" presStyleIdx="3" presStyleCnt="6" custLinFactNeighborX="-78078" custLinFactNeighborY="17822"/>
      <dgm:spPr/>
      <dgm:t>
        <a:bodyPr/>
        <a:lstStyle/>
        <a:p>
          <a:endParaRPr lang="ru-RU"/>
        </a:p>
      </dgm:t>
    </dgm:pt>
    <dgm:pt modelId="{15CD39B7-B348-4CA8-99FA-01562BD0548E}" type="pres">
      <dgm:prSet presAssocID="{4B47B9F4-7C17-4923-943D-7FB409E7528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9DBA8CC-DA48-491E-8478-1406CDE3CF83}" type="pres">
      <dgm:prSet presAssocID="{120206C1-5BD9-4609-A8AF-87A97AD2A06B}" presName="node" presStyleLbl="node1" presStyleIdx="4" presStyleCnt="6" custScaleX="171640" custScaleY="102419" custRadScaleRad="113492" custRadScaleInc="34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339BA-BCB4-45B9-A1C5-8C0802BCFA86}" type="pres">
      <dgm:prSet presAssocID="{D1BDFF74-60A0-43F3-A6E0-282C0D5FBE2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3B7E406-B49B-4A73-B08F-13500D78976C}" type="pres">
      <dgm:prSet presAssocID="{D1BDFF74-60A0-43F3-A6E0-282C0D5FBE2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608561D-5098-478F-A2CB-2DBF7AA01946}" type="pres">
      <dgm:prSet presAssocID="{1DBCE573-B871-4361-B7EB-3D9E2AD91F42}" presName="node" presStyleLbl="node1" presStyleIdx="5" presStyleCnt="6" custScaleX="168820" custRadScaleRad="119927" custRadScaleInc="-17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6E5F7-40E6-4C56-92B2-8D3C1E7E8177}" type="pres">
      <dgm:prSet presAssocID="{4474A2A3-6EEC-4987-98B0-C31A761EACF7}" presName="sibTrans" presStyleLbl="sibTrans2D1" presStyleIdx="5" presStyleCnt="6"/>
      <dgm:spPr/>
      <dgm:t>
        <a:bodyPr/>
        <a:lstStyle/>
        <a:p>
          <a:endParaRPr lang="ru-RU"/>
        </a:p>
      </dgm:t>
    </dgm:pt>
    <dgm:pt modelId="{E037D803-BE72-4ADE-BB52-F89AF9CB57A0}" type="pres">
      <dgm:prSet presAssocID="{4474A2A3-6EEC-4987-98B0-C31A761EACF7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1551B68-CD63-4D3F-90C2-41CBD5E94EE0}" type="presOf" srcId="{D1BDFF74-60A0-43F3-A6E0-282C0D5FBE2F}" destId="{FB0339BA-BCB4-45B9-A1C5-8C0802BCFA86}" srcOrd="0" destOrd="0" presId="urn:microsoft.com/office/officeart/2005/8/layout/cycle2"/>
    <dgm:cxn modelId="{984D0827-CBDF-4701-B036-673EE2204F33}" type="presOf" srcId="{120206C1-5BD9-4609-A8AF-87A97AD2A06B}" destId="{F9DBA8CC-DA48-491E-8478-1406CDE3CF83}" srcOrd="0" destOrd="0" presId="urn:microsoft.com/office/officeart/2005/8/layout/cycle2"/>
    <dgm:cxn modelId="{A0DA6F4A-4517-43F8-825A-2E4194EBB884}" type="presOf" srcId="{4B47B9F4-7C17-4923-943D-7FB409E7528B}" destId="{15CD39B7-B348-4CA8-99FA-01562BD0548E}" srcOrd="1" destOrd="0" presId="urn:microsoft.com/office/officeart/2005/8/layout/cycle2"/>
    <dgm:cxn modelId="{6EEF6688-CEE6-4BE6-96E0-4D49E665C4FF}" type="presOf" srcId="{EF0BC58F-7B06-466F-8AF0-B89B0EFAEF27}" destId="{95AE8B7E-8016-4682-9445-89913076C0B9}" srcOrd="1" destOrd="0" presId="urn:microsoft.com/office/officeart/2005/8/layout/cycle2"/>
    <dgm:cxn modelId="{6B7BC723-736D-4AEF-8B87-A0D3D3961E0A}" srcId="{BD923588-8963-41E9-AED6-3AD2317E98ED}" destId="{1DBCE573-B871-4361-B7EB-3D9E2AD91F42}" srcOrd="5" destOrd="0" parTransId="{0ABD7CFB-99F9-4EE6-8882-1A77C252C7B8}" sibTransId="{4474A2A3-6EEC-4987-98B0-C31A761EACF7}"/>
    <dgm:cxn modelId="{BB399C7F-8691-4F77-BFE7-03619AF9A4D7}" srcId="{BD923588-8963-41E9-AED6-3AD2317E98ED}" destId="{BE605208-1078-4258-958C-A5B5F900C1CC}" srcOrd="1" destOrd="0" parTransId="{A1E7F824-1610-4E13-9358-9A84D411EC70}" sibTransId="{8A4F83B1-888D-4DDD-B79C-277CC9964F63}"/>
    <dgm:cxn modelId="{AF77A2FB-2FA5-47B8-8704-05B4AA36670B}" type="presOf" srcId="{4B47B9F4-7C17-4923-943D-7FB409E7528B}" destId="{5ADE03AD-FB57-4317-ABCD-DD9D9B9FB378}" srcOrd="0" destOrd="0" presId="urn:microsoft.com/office/officeart/2005/8/layout/cycle2"/>
    <dgm:cxn modelId="{9B8C668B-5B4A-4CF4-94FB-76E8347F4E57}" type="presOf" srcId="{BE605208-1078-4258-958C-A5B5F900C1CC}" destId="{29CBF8FE-7D61-454A-B5DF-C872924519CB}" srcOrd="0" destOrd="0" presId="urn:microsoft.com/office/officeart/2005/8/layout/cycle2"/>
    <dgm:cxn modelId="{5DEFD0D9-4BB2-49FD-B947-0F5CC82C51D8}" srcId="{BD923588-8963-41E9-AED6-3AD2317E98ED}" destId="{A9FF316E-EA5C-4B7C-9A90-BE17ADD9C63E}" srcOrd="0" destOrd="0" parTransId="{81271997-9EA8-4847-8628-035CCF8EC02F}" sibTransId="{EF0BC58F-7B06-466F-8AF0-B89B0EFAEF27}"/>
    <dgm:cxn modelId="{B6493134-02DE-4974-BF24-683E9FDBAF81}" type="presOf" srcId="{D1BDFF74-60A0-43F3-A6E0-282C0D5FBE2F}" destId="{33B7E406-B49B-4A73-B08F-13500D78976C}" srcOrd="1" destOrd="0" presId="urn:microsoft.com/office/officeart/2005/8/layout/cycle2"/>
    <dgm:cxn modelId="{AC5F9D08-5D42-4FA0-A631-728D999AA0CD}" type="presOf" srcId="{EF0BC58F-7B06-466F-8AF0-B89B0EFAEF27}" destId="{5A4F6A35-B0DE-4201-BD7A-7531BF394A3B}" srcOrd="0" destOrd="0" presId="urn:microsoft.com/office/officeart/2005/8/layout/cycle2"/>
    <dgm:cxn modelId="{3D7098DA-5C31-4E3D-B838-441A979F31B6}" type="presOf" srcId="{A9FF316E-EA5C-4B7C-9A90-BE17ADD9C63E}" destId="{E5E3388D-30BC-48BE-8B54-D4EE98544127}" srcOrd="0" destOrd="0" presId="urn:microsoft.com/office/officeart/2005/8/layout/cycle2"/>
    <dgm:cxn modelId="{1D4AD730-9010-4014-9AA5-72EC559C16FB}" type="presOf" srcId="{312ED226-7D85-47C6-B5F8-6A3CCE73D276}" destId="{CCEC0E2E-A589-4551-BA74-905482BAB2D2}" srcOrd="0" destOrd="0" presId="urn:microsoft.com/office/officeart/2005/8/layout/cycle2"/>
    <dgm:cxn modelId="{EB91DC8B-102B-4456-BD1B-CEB255BDF69E}" type="presOf" srcId="{BD923588-8963-41E9-AED6-3AD2317E98ED}" destId="{AAEF727F-1D6B-499B-92AA-A87AC488384E}" srcOrd="0" destOrd="0" presId="urn:microsoft.com/office/officeart/2005/8/layout/cycle2"/>
    <dgm:cxn modelId="{CE079543-E3CA-445E-B1FC-84CF145AAD32}" type="presOf" srcId="{7A0A7FD3-2BC0-4E29-8BBB-3EDEEF001201}" destId="{46BB31F3-4BE1-416D-B936-42F00F62AEF6}" srcOrd="0" destOrd="0" presId="urn:microsoft.com/office/officeart/2005/8/layout/cycle2"/>
    <dgm:cxn modelId="{AF5EB5C6-97BE-4FD1-B466-597005F259F7}" type="presOf" srcId="{3D4D8FF8-54E1-4E08-92BD-4A4D87A77570}" destId="{EBB8A97E-35DD-406F-A6D2-5B7B2FF60B24}" srcOrd="1" destOrd="0" presId="urn:microsoft.com/office/officeart/2005/8/layout/cycle2"/>
    <dgm:cxn modelId="{6E06820B-AB3D-4F86-80E6-599BB531823E}" type="presOf" srcId="{1DBCE573-B871-4361-B7EB-3D9E2AD91F42}" destId="{E608561D-5098-478F-A2CB-2DBF7AA01946}" srcOrd="0" destOrd="0" presId="urn:microsoft.com/office/officeart/2005/8/layout/cycle2"/>
    <dgm:cxn modelId="{2469D2D5-B743-4E0C-B7F9-C2B973C5449A}" type="presOf" srcId="{3D4D8FF8-54E1-4E08-92BD-4A4D87A77570}" destId="{D22A59DB-C66B-4EFB-9E7D-7CCDAD9E5572}" srcOrd="0" destOrd="0" presId="urn:microsoft.com/office/officeart/2005/8/layout/cycle2"/>
    <dgm:cxn modelId="{82158B9A-92DE-43B1-BDB5-219F695CDCA2}" srcId="{BD923588-8963-41E9-AED6-3AD2317E98ED}" destId="{312ED226-7D85-47C6-B5F8-6A3CCE73D276}" srcOrd="2" destOrd="0" parTransId="{2A291007-04F1-4600-9B56-5A510672D66E}" sibTransId="{3D4D8FF8-54E1-4E08-92BD-4A4D87A77570}"/>
    <dgm:cxn modelId="{2B4A05D4-137E-406E-9241-6E2092B14FAB}" type="presOf" srcId="{4474A2A3-6EEC-4987-98B0-C31A761EACF7}" destId="{E037D803-BE72-4ADE-BB52-F89AF9CB57A0}" srcOrd="1" destOrd="0" presId="urn:microsoft.com/office/officeart/2005/8/layout/cycle2"/>
    <dgm:cxn modelId="{43971935-2761-4574-BB23-C5736AEF21D8}" srcId="{BD923588-8963-41E9-AED6-3AD2317E98ED}" destId="{7A0A7FD3-2BC0-4E29-8BBB-3EDEEF001201}" srcOrd="3" destOrd="0" parTransId="{9837D881-9E6B-4B5B-ACF5-483F5CB42AA0}" sibTransId="{4B47B9F4-7C17-4923-943D-7FB409E7528B}"/>
    <dgm:cxn modelId="{481E0188-F40E-4089-B51C-D7294E4F852F}" type="presOf" srcId="{8A4F83B1-888D-4DDD-B79C-277CC9964F63}" destId="{BC16DFA2-8C97-4B54-A3B5-49267E0E663C}" srcOrd="1" destOrd="0" presId="urn:microsoft.com/office/officeart/2005/8/layout/cycle2"/>
    <dgm:cxn modelId="{E3045D75-0DC2-4021-A4D7-B81202467B1F}" type="presOf" srcId="{8A4F83B1-888D-4DDD-B79C-277CC9964F63}" destId="{825F368B-7079-4DD6-8C72-43AF03532424}" srcOrd="0" destOrd="0" presId="urn:microsoft.com/office/officeart/2005/8/layout/cycle2"/>
    <dgm:cxn modelId="{750656E7-3FA8-49B1-9C79-A2EF24A04C33}" srcId="{BD923588-8963-41E9-AED6-3AD2317E98ED}" destId="{120206C1-5BD9-4609-A8AF-87A97AD2A06B}" srcOrd="4" destOrd="0" parTransId="{E79B441D-14A4-438A-BDBA-97F23DEE35A9}" sibTransId="{D1BDFF74-60A0-43F3-A6E0-282C0D5FBE2F}"/>
    <dgm:cxn modelId="{0CAAD9C1-C6B8-411B-951C-5AA82C3D7237}" type="presOf" srcId="{4474A2A3-6EEC-4987-98B0-C31A761EACF7}" destId="{5D36E5F7-40E6-4C56-92B2-8D3C1E7E8177}" srcOrd="0" destOrd="0" presId="urn:microsoft.com/office/officeart/2005/8/layout/cycle2"/>
    <dgm:cxn modelId="{18384CAA-B6F0-4025-935D-50105B32E1C0}" type="presParOf" srcId="{AAEF727F-1D6B-499B-92AA-A87AC488384E}" destId="{E5E3388D-30BC-48BE-8B54-D4EE98544127}" srcOrd="0" destOrd="0" presId="urn:microsoft.com/office/officeart/2005/8/layout/cycle2"/>
    <dgm:cxn modelId="{35FF86AF-E6E4-4427-B2D9-91A0A1991E2D}" type="presParOf" srcId="{AAEF727F-1D6B-499B-92AA-A87AC488384E}" destId="{5A4F6A35-B0DE-4201-BD7A-7531BF394A3B}" srcOrd="1" destOrd="0" presId="urn:microsoft.com/office/officeart/2005/8/layout/cycle2"/>
    <dgm:cxn modelId="{8AC101A0-1BC1-4499-A659-E1451FF410B6}" type="presParOf" srcId="{5A4F6A35-B0DE-4201-BD7A-7531BF394A3B}" destId="{95AE8B7E-8016-4682-9445-89913076C0B9}" srcOrd="0" destOrd="0" presId="urn:microsoft.com/office/officeart/2005/8/layout/cycle2"/>
    <dgm:cxn modelId="{0084AA97-CB69-4FEA-8EAA-E250E690081A}" type="presParOf" srcId="{AAEF727F-1D6B-499B-92AA-A87AC488384E}" destId="{29CBF8FE-7D61-454A-B5DF-C872924519CB}" srcOrd="2" destOrd="0" presId="urn:microsoft.com/office/officeart/2005/8/layout/cycle2"/>
    <dgm:cxn modelId="{33CC4F0F-7299-4D95-9EFC-AD69D3A870E5}" type="presParOf" srcId="{AAEF727F-1D6B-499B-92AA-A87AC488384E}" destId="{825F368B-7079-4DD6-8C72-43AF03532424}" srcOrd="3" destOrd="0" presId="urn:microsoft.com/office/officeart/2005/8/layout/cycle2"/>
    <dgm:cxn modelId="{9DE91F69-BF48-4606-9791-9352093F1285}" type="presParOf" srcId="{825F368B-7079-4DD6-8C72-43AF03532424}" destId="{BC16DFA2-8C97-4B54-A3B5-49267E0E663C}" srcOrd="0" destOrd="0" presId="urn:microsoft.com/office/officeart/2005/8/layout/cycle2"/>
    <dgm:cxn modelId="{8CC44A37-98BD-4820-A004-C5D5EBC4D53E}" type="presParOf" srcId="{AAEF727F-1D6B-499B-92AA-A87AC488384E}" destId="{CCEC0E2E-A589-4551-BA74-905482BAB2D2}" srcOrd="4" destOrd="0" presId="urn:microsoft.com/office/officeart/2005/8/layout/cycle2"/>
    <dgm:cxn modelId="{9EFC130D-EB64-443D-9138-54694BFECFAF}" type="presParOf" srcId="{AAEF727F-1D6B-499B-92AA-A87AC488384E}" destId="{D22A59DB-C66B-4EFB-9E7D-7CCDAD9E5572}" srcOrd="5" destOrd="0" presId="urn:microsoft.com/office/officeart/2005/8/layout/cycle2"/>
    <dgm:cxn modelId="{7C346FA6-AA6E-43DD-B459-E3962C62F04A}" type="presParOf" srcId="{D22A59DB-C66B-4EFB-9E7D-7CCDAD9E5572}" destId="{EBB8A97E-35DD-406F-A6D2-5B7B2FF60B24}" srcOrd="0" destOrd="0" presId="urn:microsoft.com/office/officeart/2005/8/layout/cycle2"/>
    <dgm:cxn modelId="{15F79CDB-DF40-458B-8BF5-1D724E1817A8}" type="presParOf" srcId="{AAEF727F-1D6B-499B-92AA-A87AC488384E}" destId="{46BB31F3-4BE1-416D-B936-42F00F62AEF6}" srcOrd="6" destOrd="0" presId="urn:microsoft.com/office/officeart/2005/8/layout/cycle2"/>
    <dgm:cxn modelId="{5228B1D0-DC7E-45A3-BA2D-AFB84B6C3EE9}" type="presParOf" srcId="{AAEF727F-1D6B-499B-92AA-A87AC488384E}" destId="{5ADE03AD-FB57-4317-ABCD-DD9D9B9FB378}" srcOrd="7" destOrd="0" presId="urn:microsoft.com/office/officeart/2005/8/layout/cycle2"/>
    <dgm:cxn modelId="{D540644F-1E9B-42E1-A9FA-86C9727FC42C}" type="presParOf" srcId="{5ADE03AD-FB57-4317-ABCD-DD9D9B9FB378}" destId="{15CD39B7-B348-4CA8-99FA-01562BD0548E}" srcOrd="0" destOrd="0" presId="urn:microsoft.com/office/officeart/2005/8/layout/cycle2"/>
    <dgm:cxn modelId="{738AA129-4D13-4B34-9C07-E49A71B998B8}" type="presParOf" srcId="{AAEF727F-1D6B-499B-92AA-A87AC488384E}" destId="{F9DBA8CC-DA48-491E-8478-1406CDE3CF83}" srcOrd="8" destOrd="0" presId="urn:microsoft.com/office/officeart/2005/8/layout/cycle2"/>
    <dgm:cxn modelId="{AB3300E6-D363-46F3-928F-5D854BB40AF1}" type="presParOf" srcId="{AAEF727F-1D6B-499B-92AA-A87AC488384E}" destId="{FB0339BA-BCB4-45B9-A1C5-8C0802BCFA86}" srcOrd="9" destOrd="0" presId="urn:microsoft.com/office/officeart/2005/8/layout/cycle2"/>
    <dgm:cxn modelId="{A7F91355-26F4-4479-B98E-B903D06E5628}" type="presParOf" srcId="{FB0339BA-BCB4-45B9-A1C5-8C0802BCFA86}" destId="{33B7E406-B49B-4A73-B08F-13500D78976C}" srcOrd="0" destOrd="0" presId="urn:microsoft.com/office/officeart/2005/8/layout/cycle2"/>
    <dgm:cxn modelId="{E63C1C05-D12B-44EF-9302-54DA9E8133CB}" type="presParOf" srcId="{AAEF727F-1D6B-499B-92AA-A87AC488384E}" destId="{E608561D-5098-478F-A2CB-2DBF7AA01946}" srcOrd="10" destOrd="0" presId="urn:microsoft.com/office/officeart/2005/8/layout/cycle2"/>
    <dgm:cxn modelId="{1917FA02-A214-4BAC-9D7D-89F6A22CF254}" type="presParOf" srcId="{AAEF727F-1D6B-499B-92AA-A87AC488384E}" destId="{5D36E5F7-40E6-4C56-92B2-8D3C1E7E8177}" srcOrd="11" destOrd="0" presId="urn:microsoft.com/office/officeart/2005/8/layout/cycle2"/>
    <dgm:cxn modelId="{F9ADABEA-F11C-4B3B-B0BA-2D5BB0FB95BC}" type="presParOf" srcId="{5D36E5F7-40E6-4C56-92B2-8D3C1E7E8177}" destId="{E037D803-BE72-4ADE-BB52-F89AF9CB57A0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BEEA78-77FB-4531-99AE-3125DBA4C49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ECE6584-DD90-4D6C-B8A4-B751492E6E42}" type="pres">
      <dgm:prSet presAssocID="{1CBEEA78-77FB-4531-99AE-3125DBA4C49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2F6D3-C5CF-4AB3-841A-5598BEA8045B}" type="presOf" srcId="{1CBEEA78-77FB-4531-99AE-3125DBA4C491}" destId="{0ECE6584-DD90-4D6C-B8A4-B751492E6E42}" srcOrd="0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F8025-B9B4-4FC1-A123-4E54B36FBB8B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A91B44-2FF4-416F-A81E-A3BDF4978A3B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Конструирование из природного материала «Колорадский жук»</a:t>
          </a:r>
          <a:endParaRPr lang="ru-RU" b="1" dirty="0">
            <a:solidFill>
              <a:srgbClr val="0070C0"/>
            </a:solidFill>
          </a:endParaRPr>
        </a:p>
      </dgm:t>
    </dgm:pt>
    <dgm:pt modelId="{C260857F-488B-4FF1-A875-89185BBF2916}" type="parTrans" cxnId="{8C121CD7-E25D-4DBB-AC6D-9EDC15525988}">
      <dgm:prSet/>
      <dgm:spPr/>
      <dgm:t>
        <a:bodyPr/>
        <a:lstStyle/>
        <a:p>
          <a:endParaRPr lang="ru-RU"/>
        </a:p>
      </dgm:t>
    </dgm:pt>
    <dgm:pt modelId="{6E0C0318-5FC7-4C18-816F-ACB5E926E2AD}" type="sibTrans" cxnId="{8C121CD7-E25D-4DBB-AC6D-9EDC15525988}">
      <dgm:prSet/>
      <dgm:spPr/>
      <dgm:t>
        <a:bodyPr/>
        <a:lstStyle/>
        <a:p>
          <a:endParaRPr lang="ru-RU"/>
        </a:p>
      </dgm:t>
    </dgm:pt>
    <dgm:pt modelId="{07D74261-87F5-4563-A348-463E02547174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Аппликация «Отправь пчелу  в полет за нектаром»</a:t>
          </a:r>
          <a:endParaRPr lang="ru-RU" b="1" dirty="0">
            <a:solidFill>
              <a:srgbClr val="0070C0"/>
            </a:solidFill>
          </a:endParaRPr>
        </a:p>
      </dgm:t>
    </dgm:pt>
    <dgm:pt modelId="{E3ADD9DD-48D0-4C8C-8B7B-5E9669157C09}" type="parTrans" cxnId="{155F6565-E9BE-4D89-A4AE-F969770CDDC0}">
      <dgm:prSet/>
      <dgm:spPr/>
      <dgm:t>
        <a:bodyPr/>
        <a:lstStyle/>
        <a:p>
          <a:endParaRPr lang="ru-RU"/>
        </a:p>
      </dgm:t>
    </dgm:pt>
    <dgm:pt modelId="{F3ADFF8C-045B-4E0B-A26A-9120196E3445}" type="sibTrans" cxnId="{155F6565-E9BE-4D89-A4AE-F969770CDDC0}">
      <dgm:prSet/>
      <dgm:spPr/>
      <dgm:t>
        <a:bodyPr/>
        <a:lstStyle/>
        <a:p>
          <a:endParaRPr lang="ru-RU"/>
        </a:p>
      </dgm:t>
    </dgm:pt>
    <dgm:pt modelId="{ABDAD304-B8E1-4235-A5E3-6746485A07E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Рисование «Бабочки порхают над цветущим лугом»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CEA379AC-D1AF-4F63-8EC5-DE82224D3865}" type="sibTrans" cxnId="{E0AB51F9-4E6F-4AD3-A6CF-776ED4207AA9}">
      <dgm:prSet/>
      <dgm:spPr/>
      <dgm:t>
        <a:bodyPr/>
        <a:lstStyle/>
        <a:p>
          <a:endParaRPr lang="ru-RU"/>
        </a:p>
      </dgm:t>
    </dgm:pt>
    <dgm:pt modelId="{03B882D9-49BA-41ED-9372-12BAB381A1DB}" type="parTrans" cxnId="{E0AB51F9-4E6F-4AD3-A6CF-776ED4207AA9}">
      <dgm:prSet/>
      <dgm:spPr/>
      <dgm:t>
        <a:bodyPr/>
        <a:lstStyle/>
        <a:p>
          <a:endParaRPr lang="ru-RU"/>
        </a:p>
      </dgm:t>
    </dgm:pt>
    <dgm:pt modelId="{AED9AD3D-4283-4587-9E77-F888F6E2C72E}" type="pres">
      <dgm:prSet presAssocID="{26DF8025-B9B4-4FC1-A123-4E54B36FBB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C39751-E413-458A-836C-2427581DF77D}" type="pres">
      <dgm:prSet presAssocID="{80A91B44-2FF4-416F-A81E-A3BDF4978A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82DDD-F7C4-43A1-9C82-9E7AF982119D}" type="pres">
      <dgm:prSet presAssocID="{6E0C0318-5FC7-4C18-816F-ACB5E926E2AD}" presName="sibTrans" presStyleLbl="sibTrans2D1" presStyleIdx="0" presStyleCnt="3" custLinFactNeighborX="-16837" custLinFactNeighborY="-6184"/>
      <dgm:spPr/>
      <dgm:t>
        <a:bodyPr/>
        <a:lstStyle/>
        <a:p>
          <a:endParaRPr lang="ru-RU"/>
        </a:p>
      </dgm:t>
    </dgm:pt>
    <dgm:pt modelId="{8D760EEB-4E85-4E3B-8187-1607EE7E70B4}" type="pres">
      <dgm:prSet presAssocID="{6E0C0318-5FC7-4C18-816F-ACB5E926E2A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E760172-DCAD-496B-AA6B-A89612716C02}" type="pres">
      <dgm:prSet presAssocID="{ABDAD304-B8E1-4235-A5E3-6746485A07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C1F59-1E9C-4FC8-8697-F29CA1A13F37}" type="pres">
      <dgm:prSet presAssocID="{CEA379AC-D1AF-4F63-8EC5-DE82224D3865}" presName="sibTrans" presStyleLbl="sibTrans2D1" presStyleIdx="1" presStyleCnt="3" custLinFactY="-100000" custLinFactNeighborX="34467" custLinFactNeighborY="-170696"/>
      <dgm:spPr/>
      <dgm:t>
        <a:bodyPr/>
        <a:lstStyle/>
        <a:p>
          <a:endParaRPr lang="ru-RU"/>
        </a:p>
      </dgm:t>
    </dgm:pt>
    <dgm:pt modelId="{FC67D0BD-DD95-47BA-97B8-D6489899C42B}" type="pres">
      <dgm:prSet presAssocID="{CEA379AC-D1AF-4F63-8EC5-DE82224D386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A0ED322-B0BC-448B-9600-2AE66C45586F}" type="pres">
      <dgm:prSet presAssocID="{07D74261-87F5-4563-A348-463E02547174}" presName="node" presStyleLbl="node1" presStyleIdx="2" presStyleCnt="3" custRadScaleRad="105041" custRadScaleInc="5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AE864-5C39-40B9-96F0-A59BF851C451}" type="pres">
      <dgm:prSet presAssocID="{F3ADFF8C-045B-4E0B-A26A-9120196E344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45CA824-044C-4E33-BF90-77A51DE8721E}" type="pres">
      <dgm:prSet presAssocID="{F3ADFF8C-045B-4E0B-A26A-9120196E344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F762D6D-A2A5-4A4F-8DE0-50A1A6D62B05}" type="presOf" srcId="{80A91B44-2FF4-416F-A81E-A3BDF4978A3B}" destId="{DBC39751-E413-458A-836C-2427581DF77D}" srcOrd="0" destOrd="0" presId="urn:microsoft.com/office/officeart/2005/8/layout/cycle7"/>
    <dgm:cxn modelId="{E0AB51F9-4E6F-4AD3-A6CF-776ED4207AA9}" srcId="{26DF8025-B9B4-4FC1-A123-4E54B36FBB8B}" destId="{ABDAD304-B8E1-4235-A5E3-6746485A07EB}" srcOrd="1" destOrd="0" parTransId="{03B882D9-49BA-41ED-9372-12BAB381A1DB}" sibTransId="{CEA379AC-D1AF-4F63-8EC5-DE82224D3865}"/>
    <dgm:cxn modelId="{51A66968-BE48-4D6D-8C83-2437DCB0AC15}" type="presOf" srcId="{F3ADFF8C-045B-4E0B-A26A-9120196E3445}" destId="{A45CA824-044C-4E33-BF90-77A51DE8721E}" srcOrd="1" destOrd="0" presId="urn:microsoft.com/office/officeart/2005/8/layout/cycle7"/>
    <dgm:cxn modelId="{8F96F3BA-0FCB-4A85-A980-FB4B94958AB3}" type="presOf" srcId="{ABDAD304-B8E1-4235-A5E3-6746485A07EB}" destId="{DE760172-DCAD-496B-AA6B-A89612716C02}" srcOrd="0" destOrd="0" presId="urn:microsoft.com/office/officeart/2005/8/layout/cycle7"/>
    <dgm:cxn modelId="{155F6565-E9BE-4D89-A4AE-F969770CDDC0}" srcId="{26DF8025-B9B4-4FC1-A123-4E54B36FBB8B}" destId="{07D74261-87F5-4563-A348-463E02547174}" srcOrd="2" destOrd="0" parTransId="{E3ADD9DD-48D0-4C8C-8B7B-5E9669157C09}" sibTransId="{F3ADFF8C-045B-4E0B-A26A-9120196E3445}"/>
    <dgm:cxn modelId="{8C121CD7-E25D-4DBB-AC6D-9EDC15525988}" srcId="{26DF8025-B9B4-4FC1-A123-4E54B36FBB8B}" destId="{80A91B44-2FF4-416F-A81E-A3BDF4978A3B}" srcOrd="0" destOrd="0" parTransId="{C260857F-488B-4FF1-A875-89185BBF2916}" sibTransId="{6E0C0318-5FC7-4C18-816F-ACB5E926E2AD}"/>
    <dgm:cxn modelId="{45E442AF-23FC-410D-915C-02682601D44D}" type="presOf" srcId="{6E0C0318-5FC7-4C18-816F-ACB5E926E2AD}" destId="{8D760EEB-4E85-4E3B-8187-1607EE7E70B4}" srcOrd="1" destOrd="0" presId="urn:microsoft.com/office/officeart/2005/8/layout/cycle7"/>
    <dgm:cxn modelId="{6E94DF7A-9378-4AC0-8598-1B1E2B1E8AF7}" type="presOf" srcId="{CEA379AC-D1AF-4F63-8EC5-DE82224D3865}" destId="{9ACC1F59-1E9C-4FC8-8697-F29CA1A13F37}" srcOrd="0" destOrd="0" presId="urn:microsoft.com/office/officeart/2005/8/layout/cycle7"/>
    <dgm:cxn modelId="{7D0B76A1-13B3-4AF7-941B-AC7913139CC8}" type="presOf" srcId="{CEA379AC-D1AF-4F63-8EC5-DE82224D3865}" destId="{FC67D0BD-DD95-47BA-97B8-D6489899C42B}" srcOrd="1" destOrd="0" presId="urn:microsoft.com/office/officeart/2005/8/layout/cycle7"/>
    <dgm:cxn modelId="{DFE0C076-0CDE-48C5-B910-2C4952966D2E}" type="presOf" srcId="{F3ADFF8C-045B-4E0B-A26A-9120196E3445}" destId="{EBEAE864-5C39-40B9-96F0-A59BF851C451}" srcOrd="0" destOrd="0" presId="urn:microsoft.com/office/officeart/2005/8/layout/cycle7"/>
    <dgm:cxn modelId="{A0484653-4F8C-4483-B34E-6926D98C6FDD}" type="presOf" srcId="{6E0C0318-5FC7-4C18-816F-ACB5E926E2AD}" destId="{F7F82DDD-F7C4-43A1-9C82-9E7AF982119D}" srcOrd="0" destOrd="0" presId="urn:microsoft.com/office/officeart/2005/8/layout/cycle7"/>
    <dgm:cxn modelId="{324CA278-BC6F-42D3-A4A4-CF288079FDA9}" type="presOf" srcId="{07D74261-87F5-4563-A348-463E02547174}" destId="{1A0ED322-B0BC-448B-9600-2AE66C45586F}" srcOrd="0" destOrd="0" presId="urn:microsoft.com/office/officeart/2005/8/layout/cycle7"/>
    <dgm:cxn modelId="{1FF7D222-4B73-4970-BAEB-4DA2448CD5CD}" type="presOf" srcId="{26DF8025-B9B4-4FC1-A123-4E54B36FBB8B}" destId="{AED9AD3D-4283-4587-9E77-F888F6E2C72E}" srcOrd="0" destOrd="0" presId="urn:microsoft.com/office/officeart/2005/8/layout/cycle7"/>
    <dgm:cxn modelId="{9235A774-E248-4E4C-B417-5EC65ABE30CF}" type="presParOf" srcId="{AED9AD3D-4283-4587-9E77-F888F6E2C72E}" destId="{DBC39751-E413-458A-836C-2427581DF77D}" srcOrd="0" destOrd="0" presId="urn:microsoft.com/office/officeart/2005/8/layout/cycle7"/>
    <dgm:cxn modelId="{B5486419-004A-4320-B72C-C4B4883DA854}" type="presParOf" srcId="{AED9AD3D-4283-4587-9E77-F888F6E2C72E}" destId="{F7F82DDD-F7C4-43A1-9C82-9E7AF982119D}" srcOrd="1" destOrd="0" presId="urn:microsoft.com/office/officeart/2005/8/layout/cycle7"/>
    <dgm:cxn modelId="{B698C10B-6813-422F-98C1-5C017E384D15}" type="presParOf" srcId="{F7F82DDD-F7C4-43A1-9C82-9E7AF982119D}" destId="{8D760EEB-4E85-4E3B-8187-1607EE7E70B4}" srcOrd="0" destOrd="0" presId="urn:microsoft.com/office/officeart/2005/8/layout/cycle7"/>
    <dgm:cxn modelId="{1429FBD9-7488-4288-85B6-9BC540FD9D2A}" type="presParOf" srcId="{AED9AD3D-4283-4587-9E77-F888F6E2C72E}" destId="{DE760172-DCAD-496B-AA6B-A89612716C02}" srcOrd="2" destOrd="0" presId="urn:microsoft.com/office/officeart/2005/8/layout/cycle7"/>
    <dgm:cxn modelId="{08250BDB-3615-4278-8BC1-C50F31C298B3}" type="presParOf" srcId="{AED9AD3D-4283-4587-9E77-F888F6E2C72E}" destId="{9ACC1F59-1E9C-4FC8-8697-F29CA1A13F37}" srcOrd="3" destOrd="0" presId="urn:microsoft.com/office/officeart/2005/8/layout/cycle7"/>
    <dgm:cxn modelId="{F2C4DE19-F208-4FCC-8405-8283E9F23A52}" type="presParOf" srcId="{9ACC1F59-1E9C-4FC8-8697-F29CA1A13F37}" destId="{FC67D0BD-DD95-47BA-97B8-D6489899C42B}" srcOrd="0" destOrd="0" presId="urn:microsoft.com/office/officeart/2005/8/layout/cycle7"/>
    <dgm:cxn modelId="{91AEDE91-75B7-4F68-9534-83867423CFE7}" type="presParOf" srcId="{AED9AD3D-4283-4587-9E77-F888F6E2C72E}" destId="{1A0ED322-B0BC-448B-9600-2AE66C45586F}" srcOrd="4" destOrd="0" presId="urn:microsoft.com/office/officeart/2005/8/layout/cycle7"/>
    <dgm:cxn modelId="{7215A159-E061-45CD-B548-4AC1318E8267}" type="presParOf" srcId="{AED9AD3D-4283-4587-9E77-F888F6E2C72E}" destId="{EBEAE864-5C39-40B9-96F0-A59BF851C451}" srcOrd="5" destOrd="0" presId="urn:microsoft.com/office/officeart/2005/8/layout/cycle7"/>
    <dgm:cxn modelId="{36F5AE0E-DF5C-4B85-B1AB-87C6CEC04884}" type="presParOf" srcId="{EBEAE864-5C39-40B9-96F0-A59BF851C451}" destId="{A45CA824-044C-4E33-BF90-77A51DE8721E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D7383-DE9F-4B41-B645-61555D9F4233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3BA9-A752-4B0F-9422-B9C0CB298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33BA9-A752-4B0F-9422-B9C0CB298F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33BA9-A752-4B0F-9422-B9C0CB298F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33BA9-A752-4B0F-9422-B9C0CB298F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33BA9-A752-4B0F-9422-B9C0CB298FA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9.wmf"/><Relationship Id="rId5" Type="http://schemas.openxmlformats.org/officeDocument/2006/relationships/image" Target="../media/image17.jpeg"/><Relationship Id="rId15" Type="http://schemas.openxmlformats.org/officeDocument/2006/relationships/image" Target="../media/image9.wmf"/><Relationship Id="rId10" Type="http://schemas.openxmlformats.org/officeDocument/2006/relationships/image" Target="../media/image18.wmf"/><Relationship Id="rId4" Type="http://schemas.openxmlformats.org/officeDocument/2006/relationships/image" Target="../media/image16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31.jpeg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3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2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88429">
            <a:off x="571472" y="3857628"/>
            <a:ext cx="4953000" cy="1752600"/>
          </a:xfrm>
        </p:spPr>
        <p:txBody>
          <a:bodyPr>
            <a:normAutofit/>
          </a:bodyPr>
          <a:lstStyle/>
          <a:p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C:\Documents and Settings\USER\Мои документы\Мои рисунки\nasekomi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71435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Экологический проект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58" y="1785926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Насекомые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42852"/>
            <a:ext cx="6429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МБДОУ «Сказка»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5643578"/>
            <a:ext cx="38576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Автор проекта: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Колина Валентина Николаевна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воспитатель первой квалификационной  категории</a:t>
            </a: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с. Малая Пица ,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2013 год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Формы работы  3 этапа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2857488" y="3714752"/>
            <a:ext cx="5761038" cy="720725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Подборка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специальной литературы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786050" y="2500306"/>
            <a:ext cx="5761038" cy="720725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Беседы-консультации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857488" y="5000636"/>
            <a:ext cx="5761038" cy="714380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Сотрудничество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:\DCIM\100SSCAM\SDC106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69945">
            <a:off x="324851" y="2095035"/>
            <a:ext cx="2140353" cy="1605265"/>
          </a:xfrm>
          <a:prstGeom prst="rect">
            <a:avLst/>
          </a:prstGeom>
          <a:noFill/>
        </p:spPr>
      </p:pic>
      <p:pic>
        <p:nvPicPr>
          <p:cNvPr id="10" name="Picture 3" descr="H:\DCIM\100SSCAM\SDC106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1139912" flipV="1">
            <a:off x="820552" y="3723893"/>
            <a:ext cx="1899132" cy="1499981"/>
          </a:xfrm>
          <a:prstGeom prst="rect">
            <a:avLst/>
          </a:prstGeom>
          <a:noFill/>
        </p:spPr>
      </p:pic>
      <p:pic>
        <p:nvPicPr>
          <p:cNvPr id="9" name="Picture 2" descr="H:\DCIM\100SSCAM\SDC106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69945">
            <a:off x="324851" y="2083634"/>
            <a:ext cx="2140353" cy="16052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Формы  работы 4 этапа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000364" y="2428868"/>
            <a:ext cx="5761038" cy="714380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Выставки детских работ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071802" y="3429000"/>
            <a:ext cx="5761038" cy="714380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Викторина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000364" y="4357694"/>
            <a:ext cx="5761038" cy="714380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Досуг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USER\Рабочий стол\Новая папка (2)\P10301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928780"/>
            <a:ext cx="1928858" cy="1285905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 (2)\P10301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3000372"/>
            <a:ext cx="1936390" cy="1357322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Изображение\P10301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6" y="4057584"/>
            <a:ext cx="1928824" cy="1310152"/>
          </a:xfrm>
          <a:prstGeom prst="rect">
            <a:avLst/>
          </a:prstGeom>
          <a:noFill/>
        </p:spPr>
      </p:pic>
      <p:pic>
        <p:nvPicPr>
          <p:cNvPr id="12" name="Picture 5" descr="C:\Documents and Settings\USER\Рабочий стол\Новая папка (2)\P103016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800000" flipV="1">
            <a:off x="2500298" y="5286388"/>
            <a:ext cx="1826504" cy="1357322"/>
          </a:xfrm>
          <a:prstGeom prst="rect">
            <a:avLst/>
          </a:prstGeom>
          <a:noFill/>
        </p:spPr>
      </p:pic>
      <p:pic>
        <p:nvPicPr>
          <p:cNvPr id="5126" name="Picture 6" descr="C:\Documents and Settings\USER\Рабочий стол\Новая папка (2)\P103016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86578" y="5286388"/>
            <a:ext cx="1857388" cy="1357322"/>
          </a:xfrm>
          <a:prstGeom prst="rect">
            <a:avLst/>
          </a:prstGeom>
          <a:noFill/>
        </p:spPr>
      </p:pic>
      <p:pic>
        <p:nvPicPr>
          <p:cNvPr id="5127" name="Picture 7" descr="C:\Documents and Settings\USER\Рабочий стол\Новая папка (2)\P103016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3438" y="5286388"/>
            <a:ext cx="1785950" cy="1357322"/>
          </a:xfrm>
          <a:prstGeom prst="rect">
            <a:avLst/>
          </a:prstGeom>
          <a:noFill/>
        </p:spPr>
      </p:pic>
      <p:pic>
        <p:nvPicPr>
          <p:cNvPr id="13" name="Picture 4" descr="C:\Documents and Settings\USER\Рабочий стол\Изображение\P10301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071942"/>
            <a:ext cx="1928824" cy="1310152"/>
          </a:xfrm>
          <a:prstGeom prst="rect">
            <a:avLst/>
          </a:prstGeom>
          <a:noFill/>
        </p:spPr>
      </p:pic>
      <p:pic>
        <p:nvPicPr>
          <p:cNvPr id="14" name="Picture 2" descr="C:\Documents and Settings\USER\Рабочий стол\Новая папка (2)\P10301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928802"/>
            <a:ext cx="1928858" cy="12859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14324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rot="20683567" flipV="1">
            <a:off x="1080323" y="2120153"/>
            <a:ext cx="759527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313" name="Picture 1" descr="C:\Documents and Settings\USER\Мои документы\Мои рисунки\batterfly_photosho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214290"/>
            <a:ext cx="61436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Цель проекта: 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Закрепление знаний детей о  жизни насекомых, формирование бережного  отношения к ним. </a:t>
            </a:r>
            <a:endParaRPr lang="ru-RU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636667" flipV="1">
            <a:off x="2323565" y="4262148"/>
            <a:ext cx="6656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u="sng" dirty="0" smtClean="0">
                <a:solidFill>
                  <a:srgbClr val="FF0000"/>
                </a:solidFill>
              </a:rPr>
              <a:t>«ДЕТСКАЯ» ЦЕЛЬ:                                                НАСЕКОМЫЕ   НЕ   ДОЛЖНЫ СТРАДАТЬ,                      ОНИ   ЖИВЫЕ   И  ИМ МОЖЕТ   БЫТЬ   БОЛЬНО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472518" cy="4929222"/>
          </a:xfrm>
        </p:spPr>
        <p:txBody>
          <a:bodyPr>
            <a:normAutofit fontScale="3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6200" b="1" dirty="0" smtClean="0">
                <a:solidFill>
                  <a:srgbClr val="7030A0"/>
                </a:solidFill>
              </a:rPr>
              <a:t>Расширение и  уточнение знаний   о насекомых.</a:t>
            </a:r>
          </a:p>
          <a:p>
            <a:pPr lvl="0">
              <a:buNone/>
            </a:pPr>
            <a:endParaRPr lang="ru-RU" sz="62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6200" b="1" dirty="0" smtClean="0">
                <a:solidFill>
                  <a:srgbClr val="7030A0"/>
                </a:solidFill>
              </a:rPr>
              <a:t>Закрепление  знаний  о строении насекомого: три пары ножек, пара усиков, тело состоит из тех частей – голова, грудь, брюшко.</a:t>
            </a:r>
          </a:p>
          <a:p>
            <a:pPr lvl="0"/>
            <a:endParaRPr lang="ru-RU" sz="6200" dirty="0" smtClean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6200" b="1" dirty="0" smtClean="0">
                <a:solidFill>
                  <a:srgbClr val="7030A0"/>
                </a:solidFill>
              </a:rPr>
              <a:t>Формирование  у детей убеждения о необходимости бережного отношения к природе, в которой живут насекомые.</a:t>
            </a:r>
          </a:p>
          <a:p>
            <a:pPr lvl="0"/>
            <a:endParaRPr lang="ru-RU" sz="62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6200" b="1" dirty="0" smtClean="0">
                <a:solidFill>
                  <a:srgbClr val="7030A0"/>
                </a:solidFill>
              </a:rPr>
              <a:t>Формирование умения детей давать аргументированные ответы на вопросы. </a:t>
            </a:r>
          </a:p>
          <a:p>
            <a:pPr lvl="0"/>
            <a:endParaRPr lang="ru-RU" sz="6200" dirty="0" smtClean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6200" b="1" dirty="0" smtClean="0">
                <a:solidFill>
                  <a:srgbClr val="7030A0"/>
                </a:solidFill>
              </a:rPr>
              <a:t>Развитие  критичности  мышления, активизация познавательных способностей  детей. </a:t>
            </a:r>
          </a:p>
          <a:p>
            <a:pPr lvl="0"/>
            <a:endParaRPr lang="ru-RU" sz="62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6200" b="1" dirty="0" smtClean="0">
                <a:solidFill>
                  <a:srgbClr val="7030A0"/>
                </a:solidFill>
              </a:rPr>
              <a:t>Воспитание бережного  отношения к природе через понимание взаимосвязи всего живого на Земле.</a:t>
            </a:r>
            <a:endParaRPr lang="ru-RU" sz="62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3071802" y="571480"/>
            <a:ext cx="2638419" cy="1085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1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Задачи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914" y="357166"/>
            <a:ext cx="1843086" cy="157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000240"/>
            <a:ext cx="4043362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– накопление </a:t>
            </a:r>
          </a:p>
          <a:p>
            <a:pPr>
              <a:buNone/>
            </a:pPr>
            <a:r>
              <a:rPr lang="ru-RU" b="1" i="1" dirty="0" smtClean="0"/>
              <a:t>        знаний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 – творческий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b="1" i="1" dirty="0" smtClean="0"/>
              <a:t>–  работа с родителями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- результат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Documents and Settings\USER\Рабочий стол\Изображение\Изображение 1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92604">
            <a:off x="143249" y="1781185"/>
            <a:ext cx="1867846" cy="126746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Изображение\Изображение 1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2659" y="2942449"/>
            <a:ext cx="1923942" cy="1285884"/>
          </a:xfrm>
          <a:prstGeom prst="rect">
            <a:avLst/>
          </a:prstGeom>
          <a:noFill/>
        </p:spPr>
      </p:pic>
      <p:pic>
        <p:nvPicPr>
          <p:cNvPr id="1029" name="Picture 5" descr="G:\DCIM\100SSCAM\SDC106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24768">
            <a:off x="492335" y="4164905"/>
            <a:ext cx="1841799" cy="1306083"/>
          </a:xfrm>
          <a:prstGeom prst="rect">
            <a:avLst/>
          </a:prstGeom>
          <a:noFill/>
        </p:spPr>
      </p:pic>
      <p:pic>
        <p:nvPicPr>
          <p:cNvPr id="8" name="Picture 4" descr="C:\Documents and Settings\USER\Рабочий стол\Новая папка (2)\P10301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30346">
            <a:off x="897490" y="5532511"/>
            <a:ext cx="1852430" cy="126489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79" y="1857364"/>
            <a:ext cx="1357321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214414" y="571480"/>
            <a:ext cx="7072362" cy="9286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Содержание проекта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3000364" y="2071678"/>
            <a:ext cx="1785950" cy="461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1-ый этап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071802" y="3357562"/>
            <a:ext cx="1714480" cy="423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2-ой этап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2928926" y="4357694"/>
            <a:ext cx="1862136" cy="3857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3-й этап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786050" y="5715016"/>
            <a:ext cx="2143140" cy="9286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6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4-й этап</a:t>
            </a:r>
          </a:p>
          <a:p>
            <a:pPr algn="ctr" rtl="0"/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19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1431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19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3286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19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 txBox="1">
            <a:spLocks noChangeArrowheads="1"/>
          </p:cNvSpPr>
          <p:nvPr/>
        </p:nvSpPr>
        <p:spPr>
          <a:xfrm>
            <a:off x="1714480" y="1000108"/>
            <a:ext cx="7086592" cy="5714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928802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50"/>
                </a:solidFill>
              </a:rPr>
              <a:t> личностно-ориентированное общение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71744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50"/>
                </a:solidFill>
              </a:rPr>
              <a:t> тематическое планирование материала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14686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50"/>
                </a:solidFill>
              </a:rPr>
              <a:t> наглядность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85720" y="3406374"/>
            <a:ext cx="5929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50"/>
                </a:solidFill>
              </a:rPr>
              <a:t> последовательность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0057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50"/>
                </a:solidFill>
              </a:rPr>
              <a:t> занимательность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92309">
            <a:off x="6824243" y="445486"/>
            <a:ext cx="1899124" cy="202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MC90023752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2357454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 rot="360092">
            <a:off x="44132" y="346499"/>
            <a:ext cx="6715172" cy="166131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endParaRPr lang="ru-RU" sz="3600" kern="10" spc="0" dirty="0" smtClean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Принципы    работы 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Формы работы  1 этапа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6957">
            <a:off x="357158" y="5429264"/>
            <a:ext cx="357190" cy="7143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500298" y="2000240"/>
            <a:ext cx="5786478" cy="714380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Беседа</a:t>
            </a: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571736" y="2928934"/>
            <a:ext cx="5761038" cy="720725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Чтение художественной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литературы</a:t>
            </a: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571736" y="3857628"/>
            <a:ext cx="5761038" cy="720725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Наблюдения</a:t>
            </a: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571736" y="4714884"/>
            <a:ext cx="5761038" cy="720725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Прослушивание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музыкальных произведений</a:t>
            </a: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571736" y="5572140"/>
            <a:ext cx="5761038" cy="720725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Игры</a:t>
            </a: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2051" name="Picture 3" descr="C:\Documents and Settings\USER\Рабочий стол\Новая папка (2)\P10300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64977">
            <a:off x="188792" y="4715834"/>
            <a:ext cx="2152476" cy="1504921"/>
          </a:xfrm>
          <a:prstGeom prst="rect">
            <a:avLst/>
          </a:prstGeom>
          <a:noFill/>
        </p:spPr>
      </p:pic>
      <p:pic>
        <p:nvPicPr>
          <p:cNvPr id="11" name="Picture 2" descr="C:\Documents and Settings\USER\Рабочий стол\Новая папка (2)\SDC10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640">
            <a:off x="267808" y="3174601"/>
            <a:ext cx="2146974" cy="1625796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Новая папка (2)\P10300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33148">
            <a:off x="165560" y="1495204"/>
            <a:ext cx="2076162" cy="1557122"/>
          </a:xfrm>
          <a:prstGeom prst="rect">
            <a:avLst/>
          </a:prstGeom>
          <a:noFill/>
        </p:spPr>
      </p:pic>
      <p:pic>
        <p:nvPicPr>
          <p:cNvPr id="12" name="Picture 2" descr="C:\Documents and Settings\USER\Рабочий стол\Новая папка (2)\SDC10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640">
            <a:off x="124964" y="3174602"/>
            <a:ext cx="2146974" cy="1625796"/>
          </a:xfrm>
          <a:prstGeom prst="rect">
            <a:avLst/>
          </a:prstGeom>
          <a:noFill/>
        </p:spPr>
      </p:pic>
      <p:pic>
        <p:nvPicPr>
          <p:cNvPr id="13" name="Picture 2" descr="C:\Documents and Settings\USER\Рабочий стол\Новая папка (2)\SDC10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640">
            <a:off x="124964" y="3174601"/>
            <a:ext cx="2146974" cy="1625796"/>
          </a:xfrm>
          <a:prstGeom prst="rect">
            <a:avLst/>
          </a:prstGeom>
          <a:noFill/>
        </p:spPr>
      </p:pic>
      <p:pic>
        <p:nvPicPr>
          <p:cNvPr id="14" name="Picture 2" descr="C:\Documents and Settings\USER\Рабочий стол\Новая папка (2)\SDC10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640">
            <a:off x="277364" y="3327001"/>
            <a:ext cx="2146974" cy="1625796"/>
          </a:xfrm>
          <a:prstGeom prst="rect">
            <a:avLst/>
          </a:prstGeom>
          <a:noFill/>
        </p:spPr>
      </p:pic>
      <p:pic>
        <p:nvPicPr>
          <p:cNvPr id="15" name="Picture 2" descr="C:\Documents and Settings\USER\Рабочий стол\Новая папка (2)\SDC10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640">
            <a:off x="124964" y="3317478"/>
            <a:ext cx="2146974" cy="1625796"/>
          </a:xfrm>
          <a:prstGeom prst="rect">
            <a:avLst/>
          </a:prstGeom>
          <a:noFill/>
        </p:spPr>
      </p:pic>
      <p:pic>
        <p:nvPicPr>
          <p:cNvPr id="16" name="Picture 2" descr="C:\Documents and Settings\USER\Рабочий стол\Новая папка (2)\SDC10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640">
            <a:off x="277364" y="3469878"/>
            <a:ext cx="2146974" cy="1625796"/>
          </a:xfrm>
          <a:prstGeom prst="rect">
            <a:avLst/>
          </a:prstGeom>
          <a:noFill/>
        </p:spPr>
      </p:pic>
      <p:pic>
        <p:nvPicPr>
          <p:cNvPr id="17" name="Picture 2" descr="C:\Documents and Settings\USER\Рабочий стол\Новая папка (2)\SDC10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640">
            <a:off x="124963" y="3460354"/>
            <a:ext cx="2146974" cy="1625796"/>
          </a:xfrm>
          <a:prstGeom prst="rect">
            <a:avLst/>
          </a:prstGeom>
          <a:noFill/>
        </p:spPr>
      </p:pic>
      <p:pic>
        <p:nvPicPr>
          <p:cNvPr id="18" name="Picture 4" descr="C:\Documents and Settings\USER\Рабочий стол\Новая папка (2)\P10300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33148">
            <a:off x="77020" y="1534874"/>
            <a:ext cx="2076162" cy="15571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686800" cy="45742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147" name="Picture 3" descr="C:\Documents and Settings\USER\Рабочий стол\Новая папка (2)\P1030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2514882" y="38076430"/>
            <a:ext cx="26822400" cy="20116800"/>
          </a:xfrm>
          <a:prstGeom prst="rect">
            <a:avLst/>
          </a:prstGeom>
          <a:noFill/>
        </p:spPr>
      </p:pic>
      <p:pic>
        <p:nvPicPr>
          <p:cNvPr id="5121" name="Picture 1" descr="C:\Documents and Settings\USER\Рабочий стол\Новая папка (2)\P10301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3217382" y="-19145408"/>
            <a:ext cx="2571768" cy="1643074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Новая папка (2)\P10301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0144228" y="-12644550"/>
            <a:ext cx="2500330" cy="142876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0" y="357166"/>
          <a:ext cx="900115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5286388"/>
            <a:ext cx="1500189" cy="105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5929330"/>
            <a:ext cx="785786" cy="72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P1030138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309149">
            <a:off x="3841315" y="3504855"/>
            <a:ext cx="1748076" cy="13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P1030028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21241373">
            <a:off x="7206058" y="442937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Изображение 141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21199493">
            <a:off x="3066002" y="2091232"/>
            <a:ext cx="1637039" cy="122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282454">
            <a:off x="505011" y="5434242"/>
            <a:ext cx="1000100" cy="10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30210">
            <a:off x="1914442" y="336913"/>
            <a:ext cx="1127220" cy="12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P1030138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309149">
            <a:off x="3841314" y="3504855"/>
            <a:ext cx="1748076" cy="13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Формы  работы  2 этапа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2857488" y="3071810"/>
            <a:ext cx="5761038" cy="714380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Аппликация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786050" y="1857364"/>
            <a:ext cx="5761038" cy="720725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Конструирование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857488" y="4214818"/>
            <a:ext cx="5761038" cy="720725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Ролевые игры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857488" y="5429264"/>
            <a:ext cx="5761038" cy="720725"/>
          </a:xfrm>
          <a:prstGeom prst="plaque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ИЗО - деятельность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Documents and Settings\USER\Рабочий стол\Изображение\P10301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85454" flipH="1">
            <a:off x="403075" y="1740999"/>
            <a:ext cx="1584719" cy="1188539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Изображение\P10301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77889">
            <a:off x="449223" y="4147718"/>
            <a:ext cx="1743073" cy="1181214"/>
          </a:xfrm>
          <a:prstGeom prst="rect">
            <a:avLst/>
          </a:prstGeom>
          <a:noFill/>
        </p:spPr>
      </p:pic>
      <p:pic>
        <p:nvPicPr>
          <p:cNvPr id="16" name="Picture 2" descr="C:\Documents and Settings\USER\Рабочий стол\Новая папка (2)\P10301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41209">
            <a:off x="394933" y="5425255"/>
            <a:ext cx="1703168" cy="1277376"/>
          </a:xfrm>
          <a:prstGeom prst="rect">
            <a:avLst/>
          </a:prstGeom>
          <a:noFill/>
        </p:spPr>
      </p:pic>
      <p:pic>
        <p:nvPicPr>
          <p:cNvPr id="17" name="Picture 3" descr="C:\Documents and Settings\USER\Рабочий стол\Изображение\P103009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2928934"/>
            <a:ext cx="1725493" cy="12941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928662" y="1071546"/>
          <a:ext cx="764386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3" descr="C:\Documents and Settings\USER\Рабочий стол\Изображение\Изображение 1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2500306"/>
            <a:ext cx="3000396" cy="2071702"/>
          </a:xfrm>
          <a:prstGeom prst="rect">
            <a:avLst/>
          </a:prstGeom>
          <a:noFill/>
        </p:spPr>
      </p:pic>
      <p:pic>
        <p:nvPicPr>
          <p:cNvPr id="8" name="Picture 2" descr="C:\Documents and Settings\USER\Рабочий стол\Новая папка (2)\P103016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20944555">
            <a:off x="642910" y="664349"/>
            <a:ext cx="2214578" cy="1550205"/>
          </a:xfrm>
          <a:prstGeom prst="rect">
            <a:avLst/>
          </a:prstGeom>
          <a:noFill/>
        </p:spPr>
      </p:pic>
      <p:pic>
        <p:nvPicPr>
          <p:cNvPr id="5124" name="Picture 4" descr="P103010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817512">
            <a:off x="6458107" y="887832"/>
            <a:ext cx="2286015" cy="172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Изображение 156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469048">
            <a:off x="6500826" y="3143248"/>
            <a:ext cx="2071702" cy="155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P1030054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20732198">
            <a:off x="357158" y="2817608"/>
            <a:ext cx="2357454" cy="17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Изображение 156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469048">
            <a:off x="6525565" y="3134036"/>
            <a:ext cx="2071702" cy="155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Изображение 156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469048">
            <a:off x="6525565" y="3134037"/>
            <a:ext cx="2071702" cy="155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500</TotalTime>
  <Words>274</Words>
  <PresentationFormat>Экран (4:3)</PresentationFormat>
  <Paragraphs>89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Слайд 1</vt:lpstr>
      <vt:lpstr>Слайд 2</vt:lpstr>
      <vt:lpstr> </vt:lpstr>
      <vt:lpstr>Слайд 4</vt:lpstr>
      <vt:lpstr>Слайд 5</vt:lpstr>
      <vt:lpstr>        Формы работы  1 этапа </vt:lpstr>
      <vt:lpstr> </vt:lpstr>
      <vt:lpstr>Формы  работы  2 этапа </vt:lpstr>
      <vt:lpstr>Слайд 9</vt:lpstr>
      <vt:lpstr>Формы работы  3 этапа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</dc:title>
  <cp:lastModifiedBy>USER</cp:lastModifiedBy>
  <cp:revision>68</cp:revision>
  <dcterms:modified xsi:type="dcterms:W3CDTF">2013-10-18T10:04:40Z</dcterms:modified>
</cp:coreProperties>
</file>