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80EDA7-22BB-4BB1-9425-B0D6CBA50CFD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082737-C05C-49E6-800F-F6C3870F7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476672"/>
            <a:ext cx="4764364" cy="3111624"/>
          </a:xfrm>
        </p:spPr>
        <p:txBody>
          <a:bodyPr/>
          <a:lstStyle/>
          <a:p>
            <a:r>
              <a:rPr lang="ru-RU" sz="2400" dirty="0" smtClean="0"/>
              <a:t>Педагогический проект</a:t>
            </a:r>
            <a:br>
              <a:rPr lang="ru-RU" sz="2400" dirty="0" smtClean="0"/>
            </a:br>
            <a:r>
              <a:rPr lang="ru-RU" sz="2400" dirty="0" smtClean="0"/>
              <a:t>«Воспитание толерантности у дошкольников в условиях межнационального общения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113584"/>
            <a:ext cx="5618834" cy="3744416"/>
          </a:xfrm>
        </p:spPr>
        <p:txBody>
          <a:bodyPr>
            <a:normAutofit fontScale="70000" lnSpcReduction="20000"/>
          </a:bodyPr>
          <a:lstStyle/>
          <a:p>
            <a:r>
              <a:rPr lang="ru-RU" sz="1900" dirty="0" smtClean="0"/>
              <a:t>Разработали: Чумакова Ольга Вячеславовна</a:t>
            </a:r>
          </a:p>
          <a:p>
            <a:r>
              <a:rPr lang="ru-RU" sz="1900" dirty="0" smtClean="0"/>
              <a:t>                                                                             Богданова Наталья Павловна</a:t>
            </a:r>
          </a:p>
          <a:p>
            <a:r>
              <a:rPr lang="ru-RU" sz="2000" b="1" dirty="0" smtClean="0"/>
              <a:t>Актуальность проекта</a:t>
            </a:r>
            <a:endParaRPr lang="ru-RU" sz="2000" dirty="0" smtClean="0"/>
          </a:p>
          <a:p>
            <a:r>
              <a:rPr lang="ru-RU" sz="2000" dirty="0" smtClean="0"/>
              <a:t>В условиях </a:t>
            </a:r>
            <a:r>
              <a:rPr lang="ru-RU" sz="2000" dirty="0" err="1" smtClean="0"/>
              <a:t>гуманизации</a:t>
            </a:r>
            <a:r>
              <a:rPr lang="ru-RU" sz="2000" dirty="0" smtClean="0"/>
              <a:t> и демократизации общества проблема толерантности весьма актуальна, так как сегодня на первый план выдвигаются ценности и принципы, необходимые для общего выживания и развития:</a:t>
            </a:r>
          </a:p>
          <a:p>
            <a:pPr lvl="0"/>
            <a:r>
              <a:rPr lang="ru-RU" sz="2000" b="1" dirty="0" smtClean="0"/>
              <a:t>этика и стратегия ненасилия;</a:t>
            </a:r>
            <a:endParaRPr lang="ru-RU" sz="2000" dirty="0" smtClean="0"/>
          </a:p>
          <a:p>
            <a:pPr lvl="0"/>
            <a:r>
              <a:rPr lang="ru-RU" sz="2000" b="1" dirty="0" smtClean="0"/>
              <a:t>идея терпимости к чужим и чуждым позициям, ценностям, культурам;</a:t>
            </a:r>
            <a:endParaRPr lang="ru-RU" sz="2000" dirty="0" smtClean="0"/>
          </a:p>
          <a:p>
            <a:pPr lvl="0"/>
            <a:r>
              <a:rPr lang="ru-RU" sz="2000" b="1" dirty="0" smtClean="0"/>
              <a:t>необходимость поиска диалога и взаимопонимания, взаимоприемлемых компромиссов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Это обусловлено социальными проблемами в обществе, конфликтами на национальной и религиозной почве, которые являются прямой угрозой безопасности страны.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Реализация данного проекта повысит знания у родителей по толерантному воспитанию своих детей, а дети в свою очередь, научатся доброжелательному отношению друг к другу, отзывчивости и справедливости. Все вышеперечисленное должно внести значительное изменение в психологический климат группы и повлиять на повышение качества образовательного процесса.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372672" cy="1956832"/>
          </a:xfrm>
        </p:spPr>
        <p:txBody>
          <a:bodyPr>
            <a:noAutofit/>
          </a:bodyPr>
          <a:lstStyle/>
          <a:p>
            <a:r>
              <a:rPr lang="ru-RU" sz="2000" dirty="0" smtClean="0"/>
              <a:t>Цель проекта:</a:t>
            </a:r>
            <a:br>
              <a:rPr lang="ru-RU" sz="2000" dirty="0" smtClean="0"/>
            </a:br>
            <a:r>
              <a:rPr lang="ru-RU" sz="2000" i="1" dirty="0" smtClean="0"/>
              <a:t>- формировать у детей толерантность мышления, уважение к своим правам и правам других людей;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- воспитывать чувство уважения друг к другу, к обычаям, традициям и культуре разных народов</a:t>
            </a:r>
            <a:r>
              <a:rPr lang="ru-RU" sz="1800" i="1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7239000" cy="45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Задачи:</a:t>
            </a:r>
            <a:endParaRPr lang="ru-RU" sz="2000" dirty="0" smtClean="0"/>
          </a:p>
          <a:p>
            <a:r>
              <a:rPr lang="ru-RU" sz="2000" dirty="0" smtClean="0"/>
              <a:t>- формировать у детей представление о мире, разных странах мира, о России;</a:t>
            </a:r>
          </a:p>
          <a:p>
            <a:r>
              <a:rPr lang="ru-RU" sz="2000" dirty="0" smtClean="0"/>
              <a:t>- показать сходство всех детей независимо от их цвета кожи и национальности, языка;</a:t>
            </a:r>
          </a:p>
          <a:p>
            <a:r>
              <a:rPr lang="ru-RU" sz="2000" dirty="0" smtClean="0"/>
              <a:t>- воспитывать уважительное, доброжелательное отношение детей к людям разных народов, национальностей, чувство любви к своей Родине</a:t>
            </a:r>
            <a:r>
              <a:rPr lang="ru-RU" sz="2000" b="1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-развивать самостоятельность, коммуникативные качества, память, мышление, творческое воображение;</a:t>
            </a:r>
          </a:p>
          <a:p>
            <a:r>
              <a:rPr lang="ru-RU" sz="2000" dirty="0" smtClean="0"/>
              <a:t>- познакомить детей с разными народами, населяющими Россию.</a:t>
            </a:r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22864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ресурсы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7300664" cy="6237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u="sng" dirty="0" smtClean="0"/>
              <a:t>материальные:</a:t>
            </a:r>
            <a:endParaRPr lang="ru-RU" sz="1800" dirty="0" smtClean="0"/>
          </a:p>
          <a:p>
            <a:r>
              <a:rPr lang="ru-RU" sz="1800" dirty="0" smtClean="0"/>
              <a:t>- подбор дидактических игр;</a:t>
            </a:r>
          </a:p>
          <a:p>
            <a:r>
              <a:rPr lang="ru-RU" sz="1800" dirty="0" smtClean="0"/>
              <a:t>- карта мира "Народы";</a:t>
            </a:r>
          </a:p>
          <a:p>
            <a:r>
              <a:rPr lang="ru-RU" sz="1800" dirty="0" smtClean="0"/>
              <a:t>- куклы в национальных костюмах некоторых народов;</a:t>
            </a:r>
          </a:p>
          <a:p>
            <a:r>
              <a:rPr lang="ru-RU" sz="1800" dirty="0" smtClean="0"/>
              <a:t>- презентации "Беседа о толерантности", «Что мы знаем о народах России", "Мои права";</a:t>
            </a:r>
          </a:p>
          <a:p>
            <a:r>
              <a:rPr lang="ru-RU" sz="1800" dirty="0" smtClean="0"/>
              <a:t>- демонстрационный материал с изображениями:</a:t>
            </a:r>
          </a:p>
          <a:p>
            <a:r>
              <a:rPr lang="ru-RU" sz="1800" dirty="0" smtClean="0"/>
              <a:t>а) людей различных рас и национальностей;</a:t>
            </a:r>
          </a:p>
          <a:p>
            <a:r>
              <a:rPr lang="ru-RU" sz="1800" dirty="0" smtClean="0"/>
              <a:t>б) костюмов народов России;</a:t>
            </a:r>
          </a:p>
          <a:p>
            <a:r>
              <a:rPr lang="ru-RU" sz="1800" dirty="0" smtClean="0"/>
              <a:t>в) музыкальных инструментов разных народов;</a:t>
            </a:r>
          </a:p>
          <a:p>
            <a:r>
              <a:rPr lang="ru-RU" sz="1800" dirty="0" smtClean="0"/>
              <a:t>- книги о толерантности и дружбе для детей.</a:t>
            </a:r>
          </a:p>
          <a:p>
            <a:pPr>
              <a:buNone/>
            </a:pPr>
            <a:r>
              <a:rPr lang="ru-RU" sz="1800" b="1" u="sng" dirty="0" smtClean="0"/>
              <a:t>социальные:</a:t>
            </a:r>
            <a:endParaRPr lang="ru-RU" sz="1800" dirty="0" smtClean="0"/>
          </a:p>
          <a:p>
            <a:r>
              <a:rPr lang="ru-RU" sz="1800" dirty="0" smtClean="0"/>
              <a:t>- взаимодействие участников проекта с родителями разных национальностей.</a:t>
            </a:r>
          </a:p>
          <a:p>
            <a:pPr>
              <a:buNone/>
            </a:pPr>
            <a:r>
              <a:rPr lang="ru-RU" sz="1800" b="1" dirty="0" smtClean="0"/>
              <a:t>Тип проекта:</a:t>
            </a:r>
            <a:r>
              <a:rPr lang="ru-RU" sz="1800" dirty="0" smtClean="0"/>
              <a:t> познавательно – творческий</a:t>
            </a:r>
          </a:p>
          <a:p>
            <a:pPr>
              <a:buNone/>
            </a:pPr>
            <a:r>
              <a:rPr lang="ru-RU" sz="1800" b="1" dirty="0" smtClean="0"/>
              <a:t>Вид проекта: </a:t>
            </a:r>
            <a:r>
              <a:rPr lang="ru-RU" sz="1800" dirty="0" smtClean="0"/>
              <a:t>среднесрочный </a:t>
            </a:r>
          </a:p>
          <a:p>
            <a:pPr>
              <a:buNone/>
            </a:pPr>
            <a:r>
              <a:rPr lang="ru-RU" sz="1800" b="1" dirty="0" smtClean="0"/>
              <a:t>Время реализации проекта:</a:t>
            </a:r>
            <a:r>
              <a:rPr lang="ru-RU" sz="1800" dirty="0" smtClean="0"/>
              <a:t> квартал (март, апрель, май).</a:t>
            </a:r>
          </a:p>
          <a:p>
            <a:pPr>
              <a:buNone/>
            </a:pPr>
            <a:r>
              <a:rPr lang="ru-RU" sz="1800" b="1" dirty="0" smtClean="0"/>
              <a:t>Участники проекта: </a:t>
            </a:r>
            <a:r>
              <a:rPr lang="ru-RU" sz="1800" dirty="0" smtClean="0"/>
              <a:t>дети, воспитатели, родители</a:t>
            </a:r>
          </a:p>
          <a:p>
            <a:pPr>
              <a:buNone/>
            </a:pPr>
            <a:r>
              <a:rPr lang="ru-RU" sz="1800" b="1" dirty="0" smtClean="0"/>
              <a:t> 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Интеграция образовательных областей:</a:t>
            </a:r>
            <a:br>
              <a:rPr lang="ru-RU" sz="1600" dirty="0" smtClean="0"/>
            </a:br>
            <a:r>
              <a:rPr lang="ru-RU" sz="1600" dirty="0" smtClean="0"/>
              <a:t>- познание, художественное творчество, музыка, социализация, безопасность, физическая культура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Ожидаемые результаты:</a:t>
            </a:r>
            <a:endParaRPr lang="ru-RU" dirty="0" smtClean="0"/>
          </a:p>
          <a:p>
            <a:r>
              <a:rPr lang="ru-RU" b="1" u="sng" dirty="0" smtClean="0"/>
              <a:t>для детей:</a:t>
            </a:r>
            <a:endParaRPr lang="ru-RU" dirty="0" smtClean="0"/>
          </a:p>
          <a:p>
            <a:r>
              <a:rPr lang="ru-RU" dirty="0" smtClean="0"/>
              <a:t>- расширение представлений о разных странах мира;</a:t>
            </a:r>
          </a:p>
          <a:p>
            <a:r>
              <a:rPr lang="ru-RU" dirty="0" smtClean="0"/>
              <a:t>- формирование толерантного и уважительного отношения к людям разных национальностей и рас;</a:t>
            </a:r>
          </a:p>
          <a:p>
            <a:r>
              <a:rPr lang="ru-RU" dirty="0" smtClean="0"/>
              <a:t>- расширение знаний о   некоторых особенностях жизни разных народов;</a:t>
            </a:r>
          </a:p>
          <a:p>
            <a:r>
              <a:rPr lang="ru-RU" dirty="0" smtClean="0"/>
              <a:t>- развитие у детей инициативы, активности, самостоятельности;</a:t>
            </a:r>
          </a:p>
          <a:p>
            <a:r>
              <a:rPr lang="ru-RU" dirty="0" smtClean="0"/>
              <a:t>- самореализация.</a:t>
            </a:r>
          </a:p>
          <a:p>
            <a:r>
              <a:rPr lang="ru-RU" b="1" u="sng" dirty="0" smtClean="0"/>
              <a:t>для педагога:</a:t>
            </a:r>
            <a:endParaRPr lang="ru-RU" dirty="0" smtClean="0"/>
          </a:p>
          <a:p>
            <a:r>
              <a:rPr lang="ru-RU" dirty="0" smtClean="0"/>
              <a:t>- повышение профессиональной компетентности;</a:t>
            </a:r>
          </a:p>
          <a:p>
            <a:r>
              <a:rPr lang="ru-RU" dirty="0" smtClean="0"/>
              <a:t>- внедрение новых методов в работе с детьми и родителями;</a:t>
            </a:r>
          </a:p>
          <a:p>
            <a:r>
              <a:rPr lang="ru-RU" dirty="0" smtClean="0"/>
              <a:t>- личностный и профессиональный рост;</a:t>
            </a:r>
          </a:p>
          <a:p>
            <a:r>
              <a:rPr lang="ru-RU" dirty="0" smtClean="0"/>
              <a:t>- самореализация.</a:t>
            </a:r>
          </a:p>
          <a:p>
            <a:r>
              <a:rPr lang="ru-RU" b="1" u="sng" dirty="0" smtClean="0"/>
              <a:t>для родителей:</a:t>
            </a:r>
            <a:endParaRPr lang="ru-RU" dirty="0" smtClean="0"/>
          </a:p>
          <a:p>
            <a:r>
              <a:rPr lang="ru-RU" dirty="0" smtClean="0"/>
              <a:t>- повышения уровня личностного сознания;</a:t>
            </a:r>
          </a:p>
          <a:p>
            <a:r>
              <a:rPr lang="ru-RU" dirty="0" smtClean="0"/>
              <a:t>- укрепление взаимоотношений между детьми и родителями;</a:t>
            </a:r>
          </a:p>
          <a:p>
            <a:r>
              <a:rPr lang="ru-RU" dirty="0" smtClean="0"/>
              <a:t>- самореализация</a:t>
            </a:r>
          </a:p>
          <a:p>
            <a:pPr>
              <a:buNone/>
            </a:pPr>
            <a:r>
              <a:rPr lang="ru-RU" b="1" dirty="0" smtClean="0"/>
              <a:t>Мероприятия:</a:t>
            </a:r>
            <a:endParaRPr lang="ru-RU" dirty="0" smtClean="0"/>
          </a:p>
          <a:p>
            <a:r>
              <a:rPr lang="ru-RU" dirty="0" smtClean="0"/>
              <a:t>- подбор дидактических пособий, демонстрационного материала, методической литературы по теме, произведений детской художественной литературы</a:t>
            </a:r>
          </a:p>
          <a:p>
            <a:r>
              <a:rPr lang="ru-RU" dirty="0" smtClean="0"/>
              <a:t>- подбор кукол в национальных костюмах;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1 этап – информационно – подготовительный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Подбор наглядно-демонстрационного материала, книг по теме проекта.  </a:t>
            </a:r>
          </a:p>
          <a:p>
            <a:r>
              <a:rPr lang="ru-RU" sz="2400" dirty="0" smtClean="0"/>
              <a:t> Познакомить детей с проектом «Я в кругу друзей».                                      </a:t>
            </a:r>
          </a:p>
          <a:p>
            <a:r>
              <a:rPr lang="ru-RU" sz="2400" dirty="0" smtClean="0"/>
              <a:t>Побудить детей собрать как можно больше информации об особенностях жизни разных народов через разучивание стихов, песен, пословиц и поговорок, чтение сказок разных народов.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2 этап – основной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1.Беседа о толерантности.</a:t>
            </a:r>
            <a:r>
              <a:rPr lang="ru-RU" sz="5600" dirty="0" smtClean="0"/>
              <a:t> Дать понятие о том, что толерантность – это уважение, принятие и понимание многообразия мира. Формировать умение терпимо относится ко всем людям.</a:t>
            </a:r>
          </a:p>
          <a:p>
            <a:pPr>
              <a:buNone/>
            </a:pPr>
            <a:r>
              <a:rPr lang="ru-RU" sz="5600" dirty="0" smtClean="0"/>
              <a:t>Под </a:t>
            </a:r>
            <a:r>
              <a:rPr lang="ru-RU" sz="5600" b="1" i="1" dirty="0" smtClean="0"/>
              <a:t>толерантностью </a:t>
            </a:r>
            <a:r>
              <a:rPr lang="ru-RU" sz="5600" dirty="0" smtClean="0"/>
              <a:t>исследователи понимают:</a:t>
            </a:r>
          </a:p>
          <a:p>
            <a:r>
              <a:rPr lang="ru-RU" sz="5600" dirty="0" smtClean="0"/>
              <a:t>- ценностное отношение человека к людям, выражающееся в признании, принятии и понимании им представителей иных культур;</a:t>
            </a:r>
          </a:p>
          <a:p>
            <a:r>
              <a:rPr lang="ru-RU" sz="5600" dirty="0" smtClean="0"/>
              <a:t>- терпимость к чужим мнениям, верованиям, поведению. Толерантность предполагает уважение к самобытному внутреннему миру каждого человека, независимо от его пола, возраста, национальности, вероисповедания. Кроме того, слово «толерантность» употребляется современными учеными и для обозначения адаптационных способностей организма, позволяющих ему взаимодействовать с другими, не нарушая внутреннего равновесия.</a:t>
            </a:r>
          </a:p>
          <a:p>
            <a:pPr>
              <a:buNone/>
            </a:pPr>
            <a:r>
              <a:rPr lang="ru-RU" sz="5600" dirty="0" smtClean="0"/>
              <a:t>Дошкольное детство – это время достижений и проблем не только одного маленького человечка, но и всего общества в целом. В этом возрасте происходит формирование у детей навыков уважительного и доброжелательного поведения во время взаимоотношений с представителями разных культур, умение воспринимать окружающее как результат сотрудничества людей разных национальностей, разного этнического происхождения. Они положительно влияют на человека, преображают его, возвышают, возвращают в более гармоничное состояние.</a:t>
            </a:r>
          </a:p>
          <a:p>
            <a:pPr>
              <a:buNone/>
            </a:pPr>
            <a:r>
              <a:rPr lang="ru-RU" sz="5600" dirty="0" smtClean="0"/>
              <a:t>Формирование толерантности целесообразно начинать с дошкольного возраста, так как, именно этот возраст является сенситивным для воспитания нравственности и толерантности, именно в этом возрасте закладывается фундамент для дальнейшего развития личности ребенка.</a:t>
            </a:r>
          </a:p>
          <a:p>
            <a:pPr>
              <a:buNone/>
            </a:pPr>
            <a:r>
              <a:rPr lang="ru-RU" sz="5600" dirty="0" smtClean="0"/>
              <a:t>В нашем детском саду, как и во многих других в наше время, вместе воспитываются дети разных национальностей. Надо  стараться  сделать наш дом действительно добрым, теплым, светлым для всех, кто по тем или иным причинам приехал в него и живет вместе с нами.</a:t>
            </a:r>
          </a:p>
          <a:p>
            <a:pPr>
              <a:buNone/>
            </a:pPr>
            <a:endParaRPr lang="ru-RU" sz="5600" dirty="0" smtClean="0"/>
          </a:p>
          <a:p>
            <a:endParaRPr lang="ru-RU" sz="5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51667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2.Реализация проекта.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62373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Формирование уважительного отношения ко всем этносам и религиям</a:t>
            </a:r>
          </a:p>
          <a:p>
            <a:r>
              <a:rPr lang="ru-RU" dirty="0" smtClean="0"/>
              <a:t>1.Неделя чтения сказок народов мира.</a:t>
            </a:r>
          </a:p>
          <a:p>
            <a:r>
              <a:rPr lang="ru-RU" dirty="0" smtClean="0"/>
              <a:t>2. Викторина по сказкам "Отгадай-ка".</a:t>
            </a:r>
          </a:p>
          <a:p>
            <a:r>
              <a:rPr lang="ru-RU" dirty="0" smtClean="0"/>
              <a:t>- чтение</a:t>
            </a:r>
          </a:p>
          <a:p>
            <a:r>
              <a:rPr lang="ru-RU" dirty="0" smtClean="0"/>
              <a:t>-беседа</a:t>
            </a:r>
          </a:p>
          <a:p>
            <a:r>
              <a:rPr lang="ru-RU" dirty="0" smtClean="0"/>
              <a:t>-викторина</a:t>
            </a:r>
          </a:p>
          <a:p>
            <a:pPr>
              <a:buNone/>
            </a:pPr>
            <a:r>
              <a:rPr lang="ru-RU" dirty="0" smtClean="0"/>
              <a:t>Воспитание традиционных для российской культуры ценностей</a:t>
            </a:r>
          </a:p>
          <a:p>
            <a:r>
              <a:rPr lang="ru-RU" dirty="0" smtClean="0"/>
              <a:t>1 .НОД "День Вежливости и Доброты"</a:t>
            </a:r>
          </a:p>
          <a:p>
            <a:r>
              <a:rPr lang="ru-RU" dirty="0" smtClean="0"/>
              <a:t>2. Творческая мастерская: "Корзина добрых слов".</a:t>
            </a:r>
          </a:p>
          <a:p>
            <a:r>
              <a:rPr lang="ru-RU" dirty="0" smtClean="0"/>
              <a:t>3. "Светлый праздник Пасха"</a:t>
            </a:r>
          </a:p>
          <a:p>
            <a:r>
              <a:rPr lang="ru-RU" dirty="0" smtClean="0"/>
              <a:t>4.Творческая мастерская: "Дорого яичко ко Христову дню"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Коллективная работа "Корзина цветов вежливости" в 2 этапа:</a:t>
            </a:r>
          </a:p>
          <a:p>
            <a:r>
              <a:rPr lang="ru-RU" dirty="0" smtClean="0"/>
              <a:t>1-аппликация "Цветы"</a:t>
            </a:r>
          </a:p>
          <a:p>
            <a:r>
              <a:rPr lang="ru-RU" dirty="0" smtClean="0"/>
              <a:t>2-ручной труд "Плетение корзины"</a:t>
            </a:r>
          </a:p>
          <a:p>
            <a:r>
              <a:rPr lang="ru-RU" dirty="0" smtClean="0"/>
              <a:t>Аппликация "Пасхальное яйцо".</a:t>
            </a:r>
          </a:p>
          <a:p>
            <a:pPr>
              <a:buNone/>
            </a:pPr>
            <a:r>
              <a:rPr lang="ru-RU" dirty="0" smtClean="0"/>
              <a:t>Воспитание патриотизма, культуры мирного поведения, межнациональной дружбы.</a:t>
            </a:r>
          </a:p>
          <a:p>
            <a:r>
              <a:rPr lang="ru-RU" dirty="0" smtClean="0"/>
              <a:t>1. Вечер народных национальных игр "Венок Дружбы".</a:t>
            </a:r>
          </a:p>
          <a:p>
            <a:r>
              <a:rPr lang="ru-RU" dirty="0" smtClean="0"/>
              <a:t>2. "Шаг навстречу"</a:t>
            </a:r>
          </a:p>
          <a:p>
            <a:r>
              <a:rPr lang="ru-RU" dirty="0" smtClean="0"/>
              <a:t>3.Творческая мастерская "Дерево Дружбы" .</a:t>
            </a:r>
          </a:p>
          <a:p>
            <a:r>
              <a:rPr lang="ru-RU" dirty="0" smtClean="0"/>
              <a:t>Открытое мероприятие на уровне ДОУ (досуг).</a:t>
            </a:r>
          </a:p>
          <a:p>
            <a:r>
              <a:rPr lang="ru-RU" dirty="0" smtClean="0"/>
              <a:t>Беседа родителя Калмык Р. о интересных традициях , обычаях, национальном костюме страны Молдавии.</a:t>
            </a:r>
          </a:p>
          <a:p>
            <a:r>
              <a:rPr lang="ru-RU" dirty="0" smtClean="0"/>
              <a:t>Коллективная работа: аппликация.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3 этап – итоговый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55000"/>
            <a:ext cx="7239000" cy="540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 результате реализации проекта итогом будет:</a:t>
            </a:r>
          </a:p>
          <a:p>
            <a:r>
              <a:rPr lang="ru-RU" dirty="0" smtClean="0"/>
              <a:t>.1 .В группе будут созданы условия для развития толерантных отношений у детей, творческих способностей воспитанников, их коммуникативных качеств.</a:t>
            </a:r>
          </a:p>
          <a:p>
            <a:r>
              <a:rPr lang="ru-RU" dirty="0" smtClean="0"/>
              <a:t>2. Будут разработаны специальные мероприятия по оказанию консультативной и практической помощи родителям по вопросу толерантного воспитания детей дошкольного возраста; повышение правовой и педагогической культуры родителей (папки-передвижки, памятки-рекомендации по воспитанию толерантности); укрепление отношений сотрудничества между детским садом и родителями воспитанников.</a:t>
            </a:r>
          </a:p>
          <a:p>
            <a:r>
              <a:rPr lang="ru-RU" dirty="0" smtClean="0"/>
              <a:t>3.  У детей будут развиты такие качества личности  как отзывчивость, справедливость, скромность, доброжелательное отношение  друг к другу независимо от национальности, культуры и вероисповедания, социального статуса.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u="sng" dirty="0" smtClean="0"/>
              <a:t>Оценка результатов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     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навыков толерантного поведения у детей будет отслеживаться путем наблюдений в свободной деятельности, в сюжетно-ролевых играх, беседах с воспитателем.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617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Педагогический проект «Воспитание толерантности у дошкольников в условиях межнационального общения  </vt:lpstr>
      <vt:lpstr>Практическая значимость</vt:lpstr>
      <vt:lpstr>Цель проекта: - формировать у детей толерантность мышления, уважение к своим правам и правам других людей; - воспитывать чувство уважения друг к другу, к обычаям, традициям и культуре разных народов. </vt:lpstr>
      <vt:lpstr>ресурсы</vt:lpstr>
      <vt:lpstr>Интеграция образовательных областей: - познание, художественное творчество, музыка, социализация, безопасность, физическая культура </vt:lpstr>
      <vt:lpstr>1 этап – информационно – подготовительный </vt:lpstr>
      <vt:lpstr>2 этап – основной </vt:lpstr>
      <vt:lpstr>2.Реализация проекта. </vt:lpstr>
      <vt:lpstr>3 этап – итоговый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«Воспитание толерантности у дошкольников в условиях межнационального общения</dc:title>
  <dc:creator>АЛЕКС</dc:creator>
  <cp:lastModifiedBy>АЛЕКС</cp:lastModifiedBy>
  <cp:revision>5</cp:revision>
  <dcterms:created xsi:type="dcterms:W3CDTF">2015-04-04T11:44:04Z</dcterms:created>
  <dcterms:modified xsi:type="dcterms:W3CDTF">2015-04-04T12:56:41Z</dcterms:modified>
</cp:coreProperties>
</file>