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3" r:id="rId5"/>
    <p:sldId id="257" r:id="rId6"/>
    <p:sldId id="258" r:id="rId7"/>
    <p:sldId id="256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9BD53-12F9-4FE3-A31D-3123C5E3B381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8E65-4995-42C3-8667-43924C1D1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9BD53-12F9-4FE3-A31D-3123C5E3B381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8E65-4995-42C3-8667-43924C1D1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9BD53-12F9-4FE3-A31D-3123C5E3B381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8E65-4995-42C3-8667-43924C1D1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9BD53-12F9-4FE3-A31D-3123C5E3B381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8E65-4995-42C3-8667-43924C1D1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9BD53-12F9-4FE3-A31D-3123C5E3B381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8E65-4995-42C3-8667-43924C1D1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9BD53-12F9-4FE3-A31D-3123C5E3B381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8E65-4995-42C3-8667-43924C1D1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9BD53-12F9-4FE3-A31D-3123C5E3B381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8E65-4995-42C3-8667-43924C1D1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9BD53-12F9-4FE3-A31D-3123C5E3B381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8E65-4995-42C3-8667-43924C1D1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9BD53-12F9-4FE3-A31D-3123C5E3B381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8E65-4995-42C3-8667-43924C1D1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9BD53-12F9-4FE3-A31D-3123C5E3B381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8E65-4995-42C3-8667-43924C1D1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9BD53-12F9-4FE3-A31D-3123C5E3B381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8E65-4995-42C3-8667-43924C1D1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9BD53-12F9-4FE3-A31D-3123C5E3B381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48E65-4995-42C3-8667-43924C1D1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Старый компьютер\Мои документы2\учитель года\фотографии\Шаг в будущее. Нюрба.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33550" cy="58578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8926" y="6072206"/>
            <a:ext cx="370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НПК «Шаг в будущее», Нюрба,2003г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Галя Якутск октябрь 2006\100CAME\IMAG0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57166"/>
            <a:ext cx="842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Республиканский семинар учителей математики, г. Якутск, 2006 (распр.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пед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опыта)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Старый компьютер\Мои документы2\учитель года\фотографии\Галя Хазанк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294" cy="58578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6072206"/>
            <a:ext cx="445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Авторские курсы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Хазанкина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Мирный, 2004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Старый компьютер\Мои документы2\Конкурс Учитель года\Копия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42852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Республиканский конкурс «Учитель года. Педагогическая семья», Якутск, 2005г. (3 место с мужем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Саввиновым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И.С., учителем информатики СПТЛ-И)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\фесиваль знаний 2007\P10100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4262" y="-25"/>
            <a:ext cx="9158262" cy="68686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4266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Фестиваль Знаний, 2004г.</a:t>
            </a:r>
          </a:p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Открытый урок в кабинете информатики,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100OLYMP\PA1400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85728"/>
            <a:ext cx="4786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Неделя математики, информатики и физики</a:t>
            </a:r>
          </a:p>
          <a:p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Матбой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юных математиков школы,2005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100OLYMP\PA1400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D:\Мои документы\100OLYMP\PA1400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100OLYMP\PA0700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5929330"/>
            <a:ext cx="745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Республиканский конкурс социальных педагогов, 2005 группа поддержки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Мои документы\галя\поход2007ма\P511004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00826" y="6143644"/>
            <a:ext cx="237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Поход с классом, 2006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90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Сеня</dc:creator>
  <cp:lastModifiedBy>Игорь</cp:lastModifiedBy>
  <cp:revision>11</cp:revision>
  <dcterms:created xsi:type="dcterms:W3CDTF">2009-03-20T02:11:24Z</dcterms:created>
  <dcterms:modified xsi:type="dcterms:W3CDTF">2015-04-05T01:25:23Z</dcterms:modified>
</cp:coreProperties>
</file>