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92207-90FE-43F8-9D37-987BEC13DB66}" type="datetimeFigureOut">
              <a:rPr lang="ru-RU" smtClean="0"/>
              <a:pPr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D7105-ABA4-4761-AE2F-B7DAA53E7D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214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1571612"/>
            <a:ext cx="621470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Конкурс чтецов</a:t>
            </a:r>
            <a:endParaRPr lang="ru-RU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214290"/>
            <a:ext cx="55007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Принимают участие ученики</a:t>
            </a:r>
          </a:p>
          <a:p>
            <a:r>
              <a:rPr lang="ru-RU" sz="2400" b="1" i="1" dirty="0"/>
              <a:t>с</a:t>
            </a:r>
            <a:r>
              <a:rPr lang="ru-RU" sz="2400" b="1" i="1" dirty="0" smtClean="0"/>
              <a:t> 1 – </a:t>
            </a:r>
            <a:r>
              <a:rPr lang="ru-RU" sz="2400" b="1" i="1" dirty="0"/>
              <a:t>9</a:t>
            </a:r>
            <a:r>
              <a:rPr lang="ru-RU" sz="2400" b="1" i="1" dirty="0" smtClean="0"/>
              <a:t> классы</a:t>
            </a:r>
            <a:r>
              <a:rPr lang="ru-RU" b="1" i="1" dirty="0" smtClean="0"/>
              <a:t>. Выступления  на итоговом</a:t>
            </a:r>
          </a:p>
          <a:p>
            <a:r>
              <a:rPr lang="ru-RU" b="1" i="1" dirty="0"/>
              <a:t>м</a:t>
            </a:r>
            <a:r>
              <a:rPr lang="ru-RU" b="1" i="1" dirty="0" smtClean="0"/>
              <a:t>ероприятии.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4357694"/>
            <a:ext cx="6163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Произведения  и количество чтецов от</a:t>
            </a:r>
          </a:p>
          <a:p>
            <a:r>
              <a:rPr lang="ru-RU" sz="2400" b="1" i="1" dirty="0"/>
              <a:t>к</a:t>
            </a:r>
            <a:r>
              <a:rPr lang="ru-RU" sz="2400" b="1" i="1" dirty="0" smtClean="0"/>
              <a:t>аждого класса выбирается</a:t>
            </a:r>
          </a:p>
          <a:p>
            <a:r>
              <a:rPr lang="ru-RU" sz="2400" b="1" i="1" dirty="0"/>
              <a:t>п</a:t>
            </a:r>
            <a:r>
              <a:rPr lang="ru-RU" sz="2400" b="1" i="1" dirty="0" smtClean="0"/>
              <a:t>роизвольно</a:t>
            </a:r>
            <a:r>
              <a:rPr lang="ru-RU" b="1" i="1" dirty="0" smtClean="0"/>
              <a:t>.</a:t>
            </a:r>
            <a:endParaRPr lang="ru-RU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6aee_c2e47a7e_X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7" y="857232"/>
            <a:ext cx="67992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Конкурс стенгазет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1928802"/>
            <a:ext cx="754063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Каждый класс освещает один этап жизни Лермонтова.</a:t>
            </a:r>
          </a:p>
          <a:p>
            <a:r>
              <a:rPr lang="ru-RU" sz="2000" b="1" i="1" dirty="0" smtClean="0"/>
              <a:t>Вы можете добавить в вашу газету репродукции, рисунки,</a:t>
            </a:r>
          </a:p>
          <a:p>
            <a:r>
              <a:rPr lang="ru-RU" sz="2000" b="1" i="1" dirty="0" smtClean="0"/>
              <a:t> фотографии, портреты, стихи.</a:t>
            </a:r>
          </a:p>
          <a:p>
            <a:r>
              <a:rPr lang="ru-RU" sz="2000" b="1" i="1" dirty="0" smtClean="0"/>
              <a:t>Критерии оценивания:</a:t>
            </a:r>
          </a:p>
          <a:p>
            <a:pPr marL="342900" indent="-342900">
              <a:buAutoNum type="arabicPeriod"/>
            </a:pPr>
            <a:r>
              <a:rPr lang="ru-RU" sz="2000" b="1" i="1" dirty="0" smtClean="0"/>
              <a:t>Информационность.</a:t>
            </a:r>
          </a:p>
          <a:p>
            <a:pPr marL="342900" indent="-342900">
              <a:buAutoNum type="arabicPeriod" startAt="2"/>
            </a:pPr>
            <a:r>
              <a:rPr lang="ru-RU" sz="2000" b="1" i="1" dirty="0" smtClean="0"/>
              <a:t>Оригинальность оформления.</a:t>
            </a:r>
          </a:p>
          <a:p>
            <a:pPr marL="342900" indent="-342900">
              <a:buAutoNum type="arabicPeriod" startAt="2"/>
            </a:pPr>
            <a:r>
              <a:rPr lang="ru-RU" sz="2000" b="1" i="1" dirty="0" smtClean="0"/>
              <a:t> Красочность</a:t>
            </a:r>
          </a:p>
          <a:p>
            <a:pPr marL="342900" indent="-342900"/>
            <a:endParaRPr lang="ru-RU" sz="2000" b="1" i="1" dirty="0"/>
          </a:p>
          <a:p>
            <a:pPr marL="342900" indent="-342900"/>
            <a:endParaRPr lang="ru-RU" sz="2000" b="1" i="1" dirty="0"/>
          </a:p>
          <a:p>
            <a:pPr marL="342900" indent="-342900"/>
            <a:r>
              <a:rPr lang="ru-RU" sz="2000" b="1" i="1" dirty="0" smtClean="0"/>
              <a:t>Готовые газеты должны быть представлены к 16 октября.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5929330"/>
            <a:ext cx="3502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В конкурсе принимают участие</a:t>
            </a:r>
          </a:p>
          <a:p>
            <a:r>
              <a:rPr lang="ru-RU" b="1" i="1" dirty="0" smtClean="0"/>
              <a:t>5 – 9 классы.</a:t>
            </a:r>
            <a:endParaRPr lang="ru-RU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e3a38_bac80fb2_X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000108"/>
            <a:ext cx="79116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Темы для стенгазет: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428868"/>
            <a:ext cx="7319595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Детство и юность.</a:t>
            </a:r>
          </a:p>
          <a:p>
            <a:pPr marL="914400" indent="-914400"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 – музей. Тарханы.</a:t>
            </a:r>
          </a:p>
          <a:p>
            <a:pPr marL="914400" indent="-914400"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Начало творческого пути.</a:t>
            </a:r>
          </a:p>
          <a:p>
            <a:pPr marL="914400" indent="-914400"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Служба на Кавказе.</a:t>
            </a:r>
          </a:p>
          <a:p>
            <a:pPr marL="914400" indent="-914400"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Дуэль.</a:t>
            </a:r>
          </a:p>
          <a:p>
            <a:pPr marL="914400" indent="-914400" algn="ctr">
              <a:buAutoNum type="arabicPeriod"/>
            </a:pP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eb85_d1ae65a1_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2976" y="1571612"/>
            <a:ext cx="7325507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Конкурс рисунков –</a:t>
            </a:r>
          </a:p>
          <a:p>
            <a:pPr algn="ctr"/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ллюстраций по </a:t>
            </a:r>
          </a:p>
          <a:p>
            <a:pPr algn="ctr"/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роизведениям</a:t>
            </a:r>
          </a:p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М.Ю. Лермонтова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4714884"/>
            <a:ext cx="5348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Принимают участие ученики 1 – 9 классов.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857288" y="785794"/>
            <a:ext cx="109160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Кроссворд по творчеству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еликого поэта.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857496"/>
            <a:ext cx="80436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Каждый класс САМОСТОЯТЕЛЬНО, без помощи педагогов </a:t>
            </a:r>
            <a:endParaRPr lang="ru-RU" b="1" i="1" dirty="0"/>
          </a:p>
          <a:p>
            <a:r>
              <a:rPr lang="ru-RU" b="1" i="1" dirty="0"/>
              <a:t>з</a:t>
            </a:r>
            <a:r>
              <a:rPr lang="ru-RU" b="1" i="1" dirty="0" smtClean="0"/>
              <a:t>аполняет ячейки кроссворда, записывая результаты на отдельном листе,</a:t>
            </a:r>
          </a:p>
          <a:p>
            <a:r>
              <a:rPr lang="ru-RU" b="1" i="1" dirty="0"/>
              <a:t>н</a:t>
            </a:r>
            <a:r>
              <a:rPr lang="ru-RU" b="1" i="1" dirty="0" smtClean="0"/>
              <a:t>е забывая пронумеровать ответы.</a:t>
            </a:r>
          </a:p>
          <a:p>
            <a:r>
              <a:rPr lang="ru-RU" b="1" i="1" dirty="0" smtClean="0"/>
              <a:t>До 16 октября ответы должны быть сданы</a:t>
            </a:r>
          </a:p>
          <a:p>
            <a:r>
              <a:rPr lang="ru-RU" b="1" i="1" dirty="0"/>
              <a:t>н</a:t>
            </a:r>
            <a:r>
              <a:rPr lang="ru-RU" b="1" i="1" dirty="0" smtClean="0"/>
              <a:t>а проверку библиотекарю школы</a:t>
            </a:r>
          </a:p>
          <a:p>
            <a:r>
              <a:rPr lang="ru-RU" b="1" i="1" dirty="0" smtClean="0"/>
              <a:t>Шишкиной Надежде Ивановне.</a:t>
            </a:r>
            <a:endParaRPr lang="ru-RU" b="1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716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8660" y="0"/>
            <a:ext cx="8786874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36" y="1000109"/>
            <a:ext cx="51435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Начни урок стихами!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1785926"/>
            <a:ext cx="6063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2"/>
                </a:solidFill>
              </a:rPr>
              <a:t>Каждый урок русского языка и литературы начнётся</a:t>
            </a:r>
          </a:p>
          <a:p>
            <a:r>
              <a:rPr lang="ru-RU" b="1" i="1" dirty="0" smtClean="0">
                <a:solidFill>
                  <a:schemeClr val="bg2"/>
                </a:solidFill>
              </a:rPr>
              <a:t>Стихотворением М.Ю. Лермонтова.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72066" y="2928934"/>
            <a:ext cx="2241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С 13  по 18 октября.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38425475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214290"/>
            <a:ext cx="4429156" cy="6643710"/>
          </a:xfrm>
          <a:prstGeom prst="rect">
            <a:avLst/>
          </a:prstGeom>
        </p:spPr>
      </p:pic>
      <p:pic>
        <p:nvPicPr>
          <p:cNvPr id="4" name="Рисунок 3" descr="lermont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2941320" cy="44971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5919" y="357166"/>
            <a:ext cx="642942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Акция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«Искусство</a:t>
            </a:r>
          </a:p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доступно </a:t>
            </a:r>
          </a:p>
          <a:p>
            <a:pPr algn="ctr"/>
            <a:r>
              <a:rPr lang="ru-RU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сем…»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4643446"/>
            <a:ext cx="6036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Пусть каждый, кто учился в школе, вспомнит стихи</a:t>
            </a:r>
          </a:p>
          <a:p>
            <a:r>
              <a:rPr lang="ru-RU" b="1" i="1" dirty="0"/>
              <a:t>в</a:t>
            </a:r>
            <a:r>
              <a:rPr lang="ru-RU" b="1" i="1" dirty="0" smtClean="0"/>
              <a:t>еликого поэта!</a:t>
            </a:r>
          </a:p>
          <a:p>
            <a:r>
              <a:rPr lang="ru-RU" b="1" i="1" dirty="0" smtClean="0"/>
              <a:t>Каждый класс должен постараться, чтобы напечатанные </a:t>
            </a:r>
          </a:p>
          <a:p>
            <a:r>
              <a:rPr lang="ru-RU" b="1" i="1" dirty="0" smtClean="0"/>
              <a:t>Или написанные от руки стихотворения появились </a:t>
            </a:r>
          </a:p>
          <a:p>
            <a:r>
              <a:rPr lang="ru-RU" b="1" i="1" dirty="0" smtClean="0"/>
              <a:t>в общественных местах или</a:t>
            </a:r>
          </a:p>
          <a:p>
            <a:r>
              <a:rPr lang="ru-RU" b="1" i="1" dirty="0"/>
              <a:t>п</a:t>
            </a:r>
            <a:r>
              <a:rPr lang="ru-RU" b="1" i="1" dirty="0" smtClean="0"/>
              <a:t>росто на улицах нашего села!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00892" y="500042"/>
            <a:ext cx="1398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 – 9 классы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V6jUvyDAi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928725" y="642918"/>
            <a:ext cx="100727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Итоговое мероприятие.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9" y="1643051"/>
            <a:ext cx="7000923" cy="46671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Викторина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«Герой нашего времени», </a:t>
            </a:r>
          </a:p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онкурс чтецов,</a:t>
            </a:r>
          </a:p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одведение итогов, </a:t>
            </a:r>
          </a:p>
          <a:p>
            <a:pPr algn="ctr"/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аграждение.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ft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285860"/>
            <a:ext cx="1190626" cy="2995620"/>
          </a:xfrm>
          <a:prstGeom prst="rect">
            <a:avLst/>
          </a:prstGeom>
        </p:spPr>
      </p:pic>
      <p:pic>
        <p:nvPicPr>
          <p:cNvPr id="3" name="Рисунок 2" descr="left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214290"/>
            <a:ext cx="1152528" cy="3381382"/>
          </a:xfrm>
          <a:prstGeom prst="rect">
            <a:avLst/>
          </a:prstGeom>
        </p:spPr>
      </p:pic>
      <p:pic>
        <p:nvPicPr>
          <p:cNvPr id="4" name="Рисунок 3" descr="left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0"/>
            <a:ext cx="1452566" cy="3357586"/>
          </a:xfrm>
          <a:prstGeom prst="rect">
            <a:avLst/>
          </a:prstGeom>
        </p:spPr>
      </p:pic>
      <p:pic>
        <p:nvPicPr>
          <p:cNvPr id="5" name="Рисунок 4" descr="left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628" y="357166"/>
            <a:ext cx="2381250" cy="3657600"/>
          </a:xfrm>
          <a:prstGeom prst="rect">
            <a:avLst/>
          </a:prstGeom>
        </p:spPr>
      </p:pic>
      <p:pic>
        <p:nvPicPr>
          <p:cNvPr id="6" name="Рисунок 5" descr="left0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206" y="714356"/>
            <a:ext cx="1595442" cy="391002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19877" y="3857627"/>
            <a:ext cx="42913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Читаем стихи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алышам…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255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узер</dc:creator>
  <cp:lastModifiedBy>узер</cp:lastModifiedBy>
  <cp:revision>10</cp:revision>
  <dcterms:created xsi:type="dcterms:W3CDTF">2014-10-12T05:41:49Z</dcterms:created>
  <dcterms:modified xsi:type="dcterms:W3CDTF">2014-10-12T07:18:43Z</dcterms:modified>
</cp:coreProperties>
</file>