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2E325-3078-4058-93AB-E6A0264DCF2F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E9C18-F29D-46EF-9678-7AE6A56E6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ermont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1571636" cy="23574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61555" y="214290"/>
            <a:ext cx="63044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 октября – 200 лет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 дня рождения </a:t>
            </a:r>
            <a:r>
              <a:rPr lang="ru-RU" sz="3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Михаила Юрьевича</a:t>
            </a:r>
          </a:p>
          <a:p>
            <a:pPr algn="ctr"/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Лермонтова.</a:t>
            </a:r>
            <a:endParaRPr lang="ru-RU" sz="3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Рисунок 5" descr="10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1785926"/>
            <a:ext cx="2714644" cy="4363612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143250" y="3291840"/>
          <a:ext cx="2857500" cy="274320"/>
        </p:xfrm>
        <a:graphic>
          <a:graphicData uri="http://schemas.openxmlformats.org/drawingml/2006/table">
            <a:tbl>
              <a:tblPr/>
              <a:tblGrid>
                <a:gridCol w="2857500"/>
              </a:tblGrid>
              <a:tr h="0">
                <a:tc>
                  <a:txBody>
                    <a:bodyPr/>
                    <a:lstStyle/>
                    <a:p>
                      <a:pPr algn="l"/>
                      <a:endParaRPr lang="ru-RU" b="1" dirty="0" smtClean="0">
                        <a:solidFill>
                          <a:srgbClr val="333333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071670" y="2571744"/>
            <a:ext cx="44291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501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Белеет парус одинокой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 тумане моря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голубом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- Что ищет он в стране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далекой?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Что кинул он в краю родном? Играют волны, ветер свищет,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 мачта гнется и скрипит;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Увы! - он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счастия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не ищет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И не от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счастия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бежит!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Под ним струя светлей лазури,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Над ним луч солнца золотой: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- А он, мятежный, просит бури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Как будто в бурях есть покой!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1802" y="2071678"/>
            <a:ext cx="10468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Парус.</a:t>
            </a:r>
            <a:endParaRPr lang="ru-RU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3858942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Ну ж был денек! Сквозь дым летучий</a:t>
            </a:r>
            <a:br>
              <a:rPr lang="ru-RU" b="1" dirty="0" smtClean="0"/>
            </a:br>
            <a:r>
              <a:rPr lang="ru-RU" b="1" dirty="0" smtClean="0"/>
              <a:t>Французы двинулись, как тучи,</a:t>
            </a:r>
            <a:br>
              <a:rPr lang="ru-RU" b="1" dirty="0" smtClean="0"/>
            </a:br>
            <a:r>
              <a:rPr lang="ru-RU" b="1" dirty="0" smtClean="0"/>
              <a:t>И всё на наш редут.</a:t>
            </a:r>
            <a:br>
              <a:rPr lang="ru-RU" b="1" dirty="0" smtClean="0"/>
            </a:br>
            <a:r>
              <a:rPr lang="ru-RU" b="1" dirty="0" smtClean="0"/>
              <a:t>Уланы с пестрыми значками,</a:t>
            </a:r>
            <a:br>
              <a:rPr lang="ru-RU" b="1" dirty="0" smtClean="0"/>
            </a:br>
            <a:r>
              <a:rPr lang="ru-RU" b="1" dirty="0" smtClean="0"/>
              <a:t>Драгуны с конскими хвостами,</a:t>
            </a:r>
            <a:br>
              <a:rPr lang="ru-RU" b="1" dirty="0" smtClean="0"/>
            </a:br>
            <a:r>
              <a:rPr lang="ru-RU" b="1" dirty="0" smtClean="0"/>
              <a:t>Все промелькнули перед нам,</a:t>
            </a:r>
            <a:br>
              <a:rPr lang="ru-RU" b="1" dirty="0" smtClean="0"/>
            </a:br>
            <a:r>
              <a:rPr lang="ru-RU" b="1" dirty="0" smtClean="0"/>
              <a:t>Все побывали тут.</a:t>
            </a:r>
            <a:br>
              <a:rPr lang="ru-RU" b="1" dirty="0" smtClean="0"/>
            </a:br>
            <a:r>
              <a:rPr lang="ru-RU" b="1" dirty="0" smtClean="0"/>
              <a:t>Вам </a:t>
            </a:r>
            <a:r>
              <a:rPr lang="ru-RU" b="1" dirty="0" smtClean="0"/>
              <a:t>не видать таких сражений!..</a:t>
            </a:r>
            <a:br>
              <a:rPr lang="ru-RU" b="1" dirty="0" smtClean="0"/>
            </a:br>
            <a:r>
              <a:rPr lang="ru-RU" b="1" dirty="0" smtClean="0"/>
              <a:t>Носились знамена, как тени,</a:t>
            </a:r>
            <a:br>
              <a:rPr lang="ru-RU" b="1" dirty="0" smtClean="0"/>
            </a:br>
            <a:r>
              <a:rPr lang="ru-RU" b="1" dirty="0" smtClean="0"/>
              <a:t>В дыму огонь блестел,</a:t>
            </a:r>
            <a:br>
              <a:rPr lang="ru-RU" b="1" dirty="0" smtClean="0"/>
            </a:br>
            <a:r>
              <a:rPr lang="ru-RU" b="1" dirty="0" smtClean="0"/>
              <a:t>Звучал булат, картечь визжала,</a:t>
            </a:r>
            <a:br>
              <a:rPr lang="ru-RU" b="1" dirty="0" smtClean="0"/>
            </a:br>
            <a:r>
              <a:rPr lang="ru-RU" b="1" dirty="0" smtClean="0"/>
              <a:t>Рука бойцов колоть устала,</a:t>
            </a:r>
            <a:br>
              <a:rPr lang="ru-RU" b="1" dirty="0" smtClean="0"/>
            </a:br>
            <a:r>
              <a:rPr lang="ru-RU" b="1" dirty="0" smtClean="0"/>
              <a:t>И ядрам пролетать мешала</a:t>
            </a:r>
            <a:br>
              <a:rPr lang="ru-RU" b="1" dirty="0" smtClean="0"/>
            </a:br>
            <a:r>
              <a:rPr lang="ru-RU" b="1" dirty="0" smtClean="0"/>
              <a:t>Гора кровавых тел.</a:t>
            </a:r>
            <a:br>
              <a:rPr lang="ru-RU" b="1" dirty="0" smtClean="0"/>
            </a:br>
            <a:r>
              <a:rPr lang="ru-RU" b="1" dirty="0" smtClean="0"/>
              <a:t>Изведал </a:t>
            </a:r>
            <a:r>
              <a:rPr lang="ru-RU" b="1" dirty="0" smtClean="0"/>
              <a:t>враг в тот день немало,</a:t>
            </a:r>
            <a:br>
              <a:rPr lang="ru-RU" b="1" dirty="0" smtClean="0"/>
            </a:br>
            <a:r>
              <a:rPr lang="ru-RU" b="1" dirty="0" smtClean="0"/>
              <a:t>Что значит русский бой удалый,</a:t>
            </a:r>
            <a:br>
              <a:rPr lang="ru-RU" b="1" dirty="0" smtClean="0"/>
            </a:br>
            <a:r>
              <a:rPr lang="ru-RU" b="1" dirty="0" smtClean="0"/>
              <a:t>Наш рукопашный бой!..</a:t>
            </a:r>
            <a:br>
              <a:rPr lang="ru-RU" b="1" dirty="0" smtClean="0"/>
            </a:br>
            <a:r>
              <a:rPr lang="ru-RU" b="1" dirty="0" smtClean="0"/>
              <a:t>Земля тряслась - как наши груди,</a:t>
            </a:r>
            <a:br>
              <a:rPr lang="ru-RU" b="1" dirty="0" smtClean="0"/>
            </a:br>
            <a:r>
              <a:rPr lang="ru-RU" b="1" dirty="0" smtClean="0"/>
              <a:t>Смешались в кучу кони, люди,</a:t>
            </a:r>
            <a:br>
              <a:rPr lang="ru-RU" b="1" dirty="0" smtClean="0"/>
            </a:br>
            <a:r>
              <a:rPr lang="ru-RU" b="1" dirty="0" smtClean="0"/>
              <a:t>И залпы тысячи орудий</a:t>
            </a:r>
            <a:br>
              <a:rPr lang="ru-RU" b="1" dirty="0" smtClean="0"/>
            </a:br>
            <a:r>
              <a:rPr lang="ru-RU" b="1" dirty="0" smtClean="0"/>
              <a:t>Слились в протяжный вой</a:t>
            </a:r>
            <a:r>
              <a:rPr lang="ru-RU" b="1" dirty="0" smtClean="0"/>
              <a:t>...</a:t>
            </a:r>
          </a:p>
          <a:p>
            <a:endParaRPr lang="ru-RU" b="1" dirty="0" smtClean="0"/>
          </a:p>
          <a:p>
            <a:r>
              <a:rPr lang="ru-RU" b="1" dirty="0" smtClean="0"/>
              <a:t>М. Ю. Лермонтов. Бородино. Отрывок</a:t>
            </a:r>
          </a:p>
          <a:p>
            <a:endParaRPr lang="ru-RU" b="1" dirty="0"/>
          </a:p>
        </p:txBody>
      </p:sp>
      <p:pic>
        <p:nvPicPr>
          <p:cNvPr id="4" name="Рисунок 3" descr="mediapreview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2" y="0"/>
            <a:ext cx="500062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0"/>
            <a:ext cx="3479479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Мы долго молча отступали,</a:t>
            </a:r>
            <a:br>
              <a:rPr lang="ru-RU" b="1" dirty="0" smtClean="0"/>
            </a:br>
            <a:r>
              <a:rPr lang="ru-RU" b="1" dirty="0" smtClean="0"/>
              <a:t>Досадно было, боя ждали,</a:t>
            </a:r>
            <a:br>
              <a:rPr lang="ru-RU" b="1" dirty="0" smtClean="0"/>
            </a:br>
            <a:r>
              <a:rPr lang="ru-RU" b="1" dirty="0" smtClean="0"/>
              <a:t>Ворчали старики:</a:t>
            </a:r>
            <a:br>
              <a:rPr lang="ru-RU" b="1" dirty="0" smtClean="0"/>
            </a:br>
            <a:r>
              <a:rPr lang="ru-RU" b="1" dirty="0" smtClean="0"/>
              <a:t>"Что ж мы? на зимние квартиры?</a:t>
            </a:r>
            <a:br>
              <a:rPr lang="ru-RU" b="1" dirty="0" smtClean="0"/>
            </a:br>
            <a:r>
              <a:rPr lang="ru-RU" b="1" dirty="0" smtClean="0"/>
              <a:t>Не смеют, что ли, командиры</a:t>
            </a:r>
            <a:br>
              <a:rPr lang="ru-RU" b="1" dirty="0" smtClean="0"/>
            </a:br>
            <a:r>
              <a:rPr lang="ru-RU" b="1" dirty="0" smtClean="0"/>
              <a:t>Чужие изорвать мундиры</a:t>
            </a:r>
            <a:br>
              <a:rPr lang="ru-RU" b="1" dirty="0" smtClean="0"/>
            </a:br>
            <a:r>
              <a:rPr lang="ru-RU" b="1" dirty="0" smtClean="0"/>
              <a:t>О русские штыки?"</a:t>
            </a:r>
            <a:br>
              <a:rPr lang="ru-RU" b="1" dirty="0" smtClean="0"/>
            </a:br>
            <a:r>
              <a:rPr lang="ru-RU" b="1" dirty="0" smtClean="0"/>
              <a:t>И </a:t>
            </a:r>
            <a:r>
              <a:rPr lang="ru-RU" b="1" dirty="0" smtClean="0"/>
              <a:t>вот нашли большое поле:</a:t>
            </a:r>
            <a:br>
              <a:rPr lang="ru-RU" b="1" dirty="0" smtClean="0"/>
            </a:br>
            <a:r>
              <a:rPr lang="ru-RU" b="1" dirty="0" smtClean="0"/>
              <a:t>Есть разгуляться где на воле!</a:t>
            </a:r>
            <a:br>
              <a:rPr lang="ru-RU" b="1" dirty="0" smtClean="0"/>
            </a:br>
            <a:r>
              <a:rPr lang="ru-RU" b="1" dirty="0" smtClean="0"/>
              <a:t>Построили редут.</a:t>
            </a:r>
            <a:br>
              <a:rPr lang="ru-RU" b="1" dirty="0" smtClean="0"/>
            </a:br>
            <a:r>
              <a:rPr lang="ru-RU" b="1" dirty="0" smtClean="0"/>
              <a:t>У наших ушки на макушке!</a:t>
            </a:r>
            <a:br>
              <a:rPr lang="ru-RU" b="1" dirty="0" smtClean="0"/>
            </a:br>
            <a:r>
              <a:rPr lang="ru-RU" b="1" dirty="0" smtClean="0"/>
              <a:t>Чуть утро осветило пушки</a:t>
            </a:r>
            <a:br>
              <a:rPr lang="ru-RU" b="1" dirty="0" smtClean="0"/>
            </a:br>
            <a:r>
              <a:rPr lang="ru-RU" b="1" dirty="0" smtClean="0"/>
              <a:t>И леса синие верхушки -</a:t>
            </a:r>
            <a:br>
              <a:rPr lang="ru-RU" b="1" dirty="0" smtClean="0"/>
            </a:br>
            <a:r>
              <a:rPr lang="ru-RU" b="1" dirty="0" smtClean="0"/>
              <a:t>Французы тут как тут.</a:t>
            </a:r>
            <a:br>
              <a:rPr lang="ru-RU" b="1" dirty="0" smtClean="0"/>
            </a:br>
            <a:r>
              <a:rPr lang="ru-RU" b="1" dirty="0" smtClean="0"/>
              <a:t>Забил </a:t>
            </a:r>
            <a:r>
              <a:rPr lang="ru-RU" b="1" dirty="0" smtClean="0"/>
              <a:t>заряд я в пушку туго</a:t>
            </a:r>
            <a:br>
              <a:rPr lang="ru-RU" b="1" dirty="0" smtClean="0"/>
            </a:br>
            <a:r>
              <a:rPr lang="ru-RU" b="1" dirty="0" smtClean="0"/>
              <a:t>И думал: угощу я друга!</a:t>
            </a:r>
            <a:br>
              <a:rPr lang="ru-RU" b="1" dirty="0" smtClean="0"/>
            </a:br>
            <a:r>
              <a:rPr lang="ru-RU" b="1" dirty="0" smtClean="0"/>
              <a:t>Постой-ка, брат </a:t>
            </a:r>
            <a:r>
              <a:rPr lang="ru-RU" b="1" dirty="0" err="1" smtClean="0"/>
              <a:t>мусью</a:t>
            </a:r>
            <a:r>
              <a:rPr lang="ru-RU" b="1" dirty="0" smtClean="0"/>
              <a:t>!</a:t>
            </a:r>
            <a:br>
              <a:rPr lang="ru-RU" b="1" dirty="0" smtClean="0"/>
            </a:br>
            <a:r>
              <a:rPr lang="ru-RU" b="1" dirty="0" smtClean="0"/>
              <a:t>Что тут хитрить, пожалуй к бою;</a:t>
            </a:r>
            <a:br>
              <a:rPr lang="ru-RU" b="1" dirty="0" smtClean="0"/>
            </a:br>
            <a:r>
              <a:rPr lang="ru-RU" b="1" dirty="0" smtClean="0"/>
              <a:t>Уж мы пойдем ломить стеною,</a:t>
            </a:r>
            <a:br>
              <a:rPr lang="ru-RU" b="1" dirty="0" smtClean="0"/>
            </a:br>
            <a:r>
              <a:rPr lang="ru-RU" b="1" dirty="0" smtClean="0"/>
              <a:t>Уж постоим мы головою</a:t>
            </a:r>
            <a:br>
              <a:rPr lang="ru-RU" b="1" dirty="0" smtClean="0"/>
            </a:br>
            <a:r>
              <a:rPr lang="ru-RU" b="1" dirty="0" smtClean="0"/>
              <a:t>За родину свою</a:t>
            </a:r>
            <a:r>
              <a:rPr lang="ru-RU" b="1" dirty="0" smtClean="0"/>
              <a:t>!</a:t>
            </a:r>
          </a:p>
          <a:p>
            <a:endParaRPr lang="ru-RU" b="1" dirty="0" smtClean="0"/>
          </a:p>
          <a:p>
            <a:r>
              <a:rPr lang="ru-RU" b="1" dirty="0" smtClean="0"/>
              <a:t>М.Ю. Лермонтов. Бородино. Отрывок.</a:t>
            </a:r>
            <a:endParaRPr lang="ru-RU" b="1" dirty="0"/>
          </a:p>
        </p:txBody>
      </p:sp>
      <p:pic>
        <p:nvPicPr>
          <p:cNvPr id="3" name="Рисунок 2" descr="77857831_large_Artilleristuy_na_Borodinskom_poleVSHevchenk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214290"/>
            <a:ext cx="4214842" cy="64294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85728"/>
            <a:ext cx="3857652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Размахнулся тогда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Кирибеевич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И ударил в первой купца Калашникова, И ударил его посередь груди - Затрещала грудь молодецкая, Пошатнулся Степан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Парамонович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На груди его широкой висел медный крест Со святыми мощами из Киева,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И погнулся крест и вдавился в грудь;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Как роса из-под него кровь закапала;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И подумал Степан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Парамонович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 "Чему быть суждено, то и сбудется; Постою за правду до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последнева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!" Изловчился он, изготовился,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Собрался со всею силою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И ударил своего ненавистника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 Прямо в левый висок со всего плеча.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 И опричник молодой застонал слегка, Закачался, упал замертво;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Повалился он на холодный снег,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 На холодный снег, будто сосенка,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Будто сосенка во сыром бору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Под смолистый под корень подрубленная, И, увидев то, царь Иван Васильевич Прогневался гневом, топнул о землю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И нахмурил брови чёрные;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 Повелел он схватить удалого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купца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И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привесть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 его пред лицо сво</a:t>
            </a:r>
            <a:r>
              <a:rPr lang="ru-RU" sz="1400" b="1" dirty="0" smtClean="0">
                <a:solidFill>
                  <a:srgbClr val="000000"/>
                </a:solidFill>
                <a:latin typeface="Arial Unicode MS" pitchFamily="34" charset="-128"/>
                <a:cs typeface="Arial" pitchFamily="34" charset="0"/>
              </a:rPr>
              <a:t>ё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1400" dirty="0" smtClean="0">
              <a:solidFill>
                <a:srgbClr val="000000"/>
              </a:solidFill>
              <a:latin typeface="Arial Unicode MS" pitchFamily="34" charset="-128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cs typeface="Arial" pitchFamily="34" charset="0"/>
              </a:rPr>
              <a:t>М.Ю. Лермонтов. Песнь про царя Ивана Васильевича… Отрывок.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mediapreview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357166"/>
            <a:ext cx="4214842" cy="6072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214290"/>
            <a:ext cx="67092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 октября – 200 лет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 дня рождения 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Михаила Юрьевича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Лермонтова.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 descr="lermont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1857388" cy="2714620"/>
          </a:xfrm>
          <a:prstGeom prst="rect">
            <a:avLst/>
          </a:prstGeom>
        </p:spPr>
      </p:pic>
      <p:pic>
        <p:nvPicPr>
          <p:cNvPr id="4" name="Рисунок 3" descr="106187505_4514961_vot_odna_iz_ego_dy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3214686"/>
            <a:ext cx="2540000" cy="32464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643182"/>
            <a:ext cx="292895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Выхожу один я на дорогу...</a:t>
            </a:r>
          </a:p>
          <a:p>
            <a:r>
              <a:rPr lang="ru-RU" sz="1600" b="1" i="1" dirty="0" smtClean="0"/>
              <a:t>Выхожу один я на дорогу;</a:t>
            </a:r>
          </a:p>
          <a:p>
            <a:r>
              <a:rPr lang="ru-RU" sz="1600" b="1" i="1" dirty="0" smtClean="0"/>
              <a:t>Сквозь туман кремнистый путь блестит;</a:t>
            </a:r>
          </a:p>
          <a:p>
            <a:r>
              <a:rPr lang="ru-RU" sz="1600" b="1" i="1" dirty="0" smtClean="0"/>
              <a:t>Ночь тиха. Пустыня внемлет богу,</a:t>
            </a:r>
          </a:p>
          <a:p>
            <a:r>
              <a:rPr lang="ru-RU" sz="1600" b="1" i="1" dirty="0" smtClean="0"/>
              <a:t>И звезда с звездою говорит.</a:t>
            </a:r>
          </a:p>
          <a:p>
            <a:r>
              <a:rPr lang="ru-RU" sz="1600" b="1" i="1" dirty="0" smtClean="0"/>
              <a:t>В небесах торжественно и чудно!</a:t>
            </a:r>
          </a:p>
          <a:p>
            <a:r>
              <a:rPr lang="ru-RU" sz="1600" b="1" i="1" dirty="0" smtClean="0"/>
              <a:t>Спит земля в </a:t>
            </a:r>
            <a:r>
              <a:rPr lang="ru-RU" sz="1600" b="1" i="1" dirty="0" err="1" smtClean="0"/>
              <a:t>сияньи</a:t>
            </a:r>
            <a:r>
              <a:rPr lang="ru-RU" sz="1600" b="1" i="1" dirty="0" smtClean="0"/>
              <a:t> </a:t>
            </a:r>
            <a:r>
              <a:rPr lang="ru-RU" sz="1600" b="1" i="1" dirty="0" err="1" smtClean="0"/>
              <a:t>голубом</a:t>
            </a:r>
            <a:r>
              <a:rPr lang="ru-RU" sz="1600" b="1" i="1" dirty="0" smtClean="0"/>
              <a:t>...</a:t>
            </a:r>
          </a:p>
          <a:p>
            <a:r>
              <a:rPr lang="ru-RU" sz="1600" b="1" i="1" dirty="0" smtClean="0"/>
              <a:t>Что же мне так больно и так трудно?</a:t>
            </a:r>
          </a:p>
          <a:p>
            <a:r>
              <a:rPr lang="ru-RU" sz="1600" b="1" i="1" dirty="0" smtClean="0"/>
              <a:t>Жду ль чего? жалею ли о чём?</a:t>
            </a:r>
          </a:p>
          <a:p>
            <a:r>
              <a:rPr lang="ru-RU" sz="1600" b="1" i="1" dirty="0" smtClean="0"/>
              <a:t>Уж не жду от жизни ничего я,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43240" y="2143116"/>
            <a:ext cx="314327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/>
              <a:t>И не жаль мне прошлого ничуть;</a:t>
            </a:r>
          </a:p>
          <a:p>
            <a:r>
              <a:rPr lang="ru-RU" sz="1600" b="1" i="1" dirty="0" smtClean="0"/>
              <a:t>Я ищу свободы и покоя!</a:t>
            </a:r>
          </a:p>
          <a:p>
            <a:r>
              <a:rPr lang="ru-RU" sz="1600" b="1" i="1" dirty="0" smtClean="0"/>
              <a:t>Я б хотел забыться и заснуть!</a:t>
            </a:r>
          </a:p>
          <a:p>
            <a:r>
              <a:rPr lang="ru-RU" sz="1600" b="1" i="1" dirty="0" smtClean="0"/>
              <a:t>Но не тем холодным сном могилы...</a:t>
            </a:r>
          </a:p>
          <a:p>
            <a:r>
              <a:rPr lang="ru-RU" sz="1600" b="1" i="1" dirty="0" smtClean="0"/>
              <a:t>Я б желал навеки так заснуть,</a:t>
            </a:r>
          </a:p>
          <a:p>
            <a:r>
              <a:rPr lang="ru-RU" sz="1600" b="1" i="1" dirty="0" smtClean="0"/>
              <a:t>Чтоб в груди дремали жизни силы,</a:t>
            </a:r>
          </a:p>
          <a:p>
            <a:r>
              <a:rPr lang="ru-RU" sz="1600" b="1" i="1" dirty="0" smtClean="0"/>
              <a:t>Чтоб дыша вздымалась тихо грудь;</a:t>
            </a:r>
          </a:p>
          <a:p>
            <a:r>
              <a:rPr lang="ru-RU" sz="1600" b="1" i="1" dirty="0" smtClean="0"/>
              <a:t>Чтоб всю ночь, весь день мой слух лелея,</a:t>
            </a:r>
          </a:p>
          <a:p>
            <a:r>
              <a:rPr lang="ru-RU" sz="1600" b="1" i="1" dirty="0" smtClean="0"/>
              <a:t>Про любовь мне сладкий голос пел,</a:t>
            </a:r>
          </a:p>
          <a:p>
            <a:r>
              <a:rPr lang="ru-RU" sz="1600" b="1" i="1" dirty="0" smtClean="0"/>
              <a:t>Надо мной чтоб вечно зеленея</a:t>
            </a:r>
          </a:p>
          <a:p>
            <a:r>
              <a:rPr lang="ru-RU" sz="1600" b="1" i="1" dirty="0" smtClean="0"/>
              <a:t>Тёмный дуб склонялся и шумел.</a:t>
            </a:r>
            <a:endParaRPr lang="ru-RU" sz="1600" b="1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214290"/>
            <a:ext cx="57150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 октября – 200 лет со дня рождения Михаила Юрьевича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Лермонтова.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 descr="lermont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0"/>
            <a:ext cx="1928826" cy="2500306"/>
          </a:xfrm>
          <a:prstGeom prst="rect">
            <a:avLst/>
          </a:prstGeom>
        </p:spPr>
      </p:pic>
      <p:pic>
        <p:nvPicPr>
          <p:cNvPr id="4" name="Рисунок 3" descr="12484334575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2571744"/>
            <a:ext cx="2214578" cy="4071966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2571744"/>
          <a:ext cx="6489652" cy="3857652"/>
        </p:xfrm>
        <a:graphic>
          <a:graphicData uri="http://schemas.openxmlformats.org/drawingml/2006/table">
            <a:tbl>
              <a:tblPr/>
              <a:tblGrid>
                <a:gridCol w="6318871"/>
                <a:gridCol w="170781"/>
              </a:tblGrid>
              <a:tr h="3857652">
                <a:tc>
                  <a:txBody>
                    <a:bodyPr/>
                    <a:lstStyle/>
                    <a:p>
                      <a:r>
                        <a:rPr lang="ru-RU" sz="1400" b="1" i="1" dirty="0" smtClean="0"/>
                        <a:t>Русалка</a:t>
                      </a:r>
                    </a:p>
                    <a:p>
                      <a:r>
                        <a:rPr lang="ru-RU" sz="1400" b="1" i="1" dirty="0" smtClean="0"/>
                        <a:t>Русалка </a:t>
                      </a:r>
                      <a:r>
                        <a:rPr lang="ru-RU" sz="1400" b="1" i="1" dirty="0"/>
                        <a:t>плыла по реке </a:t>
                      </a:r>
                      <a:r>
                        <a:rPr lang="ru-RU" sz="1400" b="1" i="1" dirty="0" err="1"/>
                        <a:t>голубой</a:t>
                      </a:r>
                      <a:r>
                        <a:rPr lang="ru-RU" sz="1400" b="1" i="1" dirty="0" smtClean="0"/>
                        <a:t>,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Озаряема полной луной</a:t>
                      </a:r>
                      <a:r>
                        <a:rPr lang="ru-RU" sz="1400" b="1" i="1" dirty="0" smtClean="0"/>
                        <a:t>;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И старалась она доплеснуть до </a:t>
                      </a:r>
                      <a:r>
                        <a:rPr lang="ru-RU" sz="1400" b="1" i="1" dirty="0" smtClean="0"/>
                        <a:t>луны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Серебристую пену волны</a:t>
                      </a:r>
                      <a:r>
                        <a:rPr lang="ru-RU" sz="1400" b="1" i="1" dirty="0" smtClean="0"/>
                        <a:t>.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И шумя и крутясь, колебала </a:t>
                      </a:r>
                      <a:r>
                        <a:rPr lang="ru-RU" sz="1400" b="1" i="1" dirty="0" smtClean="0"/>
                        <a:t>река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Отраженные в ней облака</a:t>
                      </a:r>
                      <a:r>
                        <a:rPr lang="ru-RU" sz="1400" b="1" i="1" dirty="0" smtClean="0"/>
                        <a:t>;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И пела русалка - и звук ее </a:t>
                      </a:r>
                      <a:r>
                        <a:rPr lang="ru-RU" sz="1400" b="1" i="1" dirty="0" smtClean="0"/>
                        <a:t>слов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Долетал до крутых берегов. </a:t>
                      </a:r>
                      <a:endParaRPr lang="ru-RU" sz="1400" b="1" i="1" dirty="0" smtClean="0"/>
                    </a:p>
                    <a:p>
                      <a:r>
                        <a:rPr lang="ru-RU" sz="1400" b="1" i="1" dirty="0" smtClean="0"/>
                        <a:t>И </a:t>
                      </a:r>
                      <a:r>
                        <a:rPr lang="ru-RU" sz="1400" b="1" i="1" dirty="0"/>
                        <a:t>пела русалка: "На дне у </a:t>
                      </a:r>
                      <a:r>
                        <a:rPr lang="ru-RU" sz="1400" b="1" i="1" dirty="0" smtClean="0"/>
                        <a:t>меня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Играет мерцание дня; </a:t>
                      </a:r>
                      <a:endParaRPr lang="ru-RU" sz="1400" b="1" i="1" dirty="0" smtClean="0"/>
                    </a:p>
                    <a:p>
                      <a:r>
                        <a:rPr lang="ru-RU" sz="1400" b="1" i="1" dirty="0" smtClean="0"/>
                        <a:t>Там </a:t>
                      </a:r>
                      <a:r>
                        <a:rPr lang="ru-RU" sz="1400" b="1" i="1" dirty="0"/>
                        <a:t>рыбок златые гуляют стада; </a:t>
                      </a:r>
                      <a:endParaRPr lang="ru-RU" sz="1400" b="1" i="1" dirty="0" smtClean="0"/>
                    </a:p>
                    <a:p>
                      <a:r>
                        <a:rPr lang="ru-RU" sz="1400" b="1" i="1" dirty="0" smtClean="0"/>
                        <a:t>Там </a:t>
                      </a:r>
                      <a:r>
                        <a:rPr lang="ru-RU" sz="1400" b="1" i="1" dirty="0"/>
                        <a:t>хрустальные есть города</a:t>
                      </a:r>
                      <a:r>
                        <a:rPr lang="ru-RU" sz="1400" b="1" i="1" dirty="0" smtClean="0"/>
                        <a:t>;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И там на подушке из ярких </a:t>
                      </a:r>
                      <a:r>
                        <a:rPr lang="ru-RU" sz="1400" b="1" i="1" dirty="0" smtClean="0"/>
                        <a:t>песков</a:t>
                      </a:r>
                    </a:p>
                    <a:p>
                      <a:r>
                        <a:rPr lang="ru-RU" sz="1400" b="1" i="1" dirty="0" smtClean="0"/>
                        <a:t> </a:t>
                      </a:r>
                      <a:r>
                        <a:rPr lang="ru-RU" sz="1400" b="1" i="1" dirty="0"/>
                        <a:t>Под тенью густых </a:t>
                      </a:r>
                      <a:r>
                        <a:rPr lang="ru-RU" sz="1400" b="1" i="1" dirty="0" smtClean="0"/>
                        <a:t>тростников</a:t>
                      </a:r>
                    </a:p>
                  </a:txBody>
                  <a:tcPr marL="19987" marR="19987" marT="19987" marB="1998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300" dirty="0"/>
                    </a:p>
                  </a:txBody>
                  <a:tcPr marL="19987" marR="19987" marT="19987" marB="1998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14678" y="2071678"/>
            <a:ext cx="40732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 smtClean="0"/>
              <a:t> Спит витязь, добыча ревнивой волны, </a:t>
            </a:r>
          </a:p>
          <a:p>
            <a:r>
              <a:rPr lang="ru-RU" sz="1400" b="1" i="1" dirty="0" smtClean="0"/>
              <a:t>Спит витязь чужой стороны.</a:t>
            </a:r>
          </a:p>
          <a:p>
            <a:r>
              <a:rPr lang="ru-RU" sz="1400" b="1" i="1" dirty="0" smtClean="0"/>
              <a:t> Расчесывать кольца шелковых кудрей </a:t>
            </a:r>
          </a:p>
          <a:p>
            <a:r>
              <a:rPr lang="ru-RU" sz="1400" b="1" i="1" dirty="0" smtClean="0"/>
              <a:t>Мы любим во мраке ночей, </a:t>
            </a:r>
          </a:p>
          <a:p>
            <a:r>
              <a:rPr lang="ru-RU" sz="1400" b="1" i="1" dirty="0" smtClean="0"/>
              <a:t>И в чело и в уста мы в полуденный час</a:t>
            </a:r>
          </a:p>
          <a:p>
            <a:r>
              <a:rPr lang="ru-RU" sz="1400" b="1" i="1" dirty="0" smtClean="0"/>
              <a:t> Целовали красавца не раз. </a:t>
            </a:r>
          </a:p>
          <a:p>
            <a:r>
              <a:rPr lang="ru-RU" sz="1400" b="1" i="1" dirty="0" smtClean="0"/>
              <a:t>Но к страстным лобзаньям, не зная зачем, </a:t>
            </a:r>
          </a:p>
          <a:p>
            <a:r>
              <a:rPr lang="ru-RU" sz="1400" b="1" i="1" dirty="0" smtClean="0"/>
              <a:t>Остается он хладен и нем;</a:t>
            </a:r>
          </a:p>
          <a:p>
            <a:r>
              <a:rPr lang="ru-RU" sz="1400" b="1" i="1" dirty="0" smtClean="0"/>
              <a:t> Он спит - и, склонившись на перси ко мне,</a:t>
            </a:r>
          </a:p>
          <a:p>
            <a:r>
              <a:rPr lang="ru-RU" sz="1400" b="1" i="1" dirty="0" smtClean="0"/>
              <a:t> Он не дышит, не шепчет во сне!«</a:t>
            </a:r>
          </a:p>
          <a:p>
            <a:r>
              <a:rPr lang="ru-RU" sz="1400" b="1" i="1" dirty="0" smtClean="0"/>
              <a:t> Так пела русалка над синей рекой, </a:t>
            </a:r>
          </a:p>
          <a:p>
            <a:r>
              <a:rPr lang="ru-RU" sz="1400" b="1" i="1" dirty="0" smtClean="0"/>
              <a:t>Полна непонятной тоской; </a:t>
            </a:r>
          </a:p>
          <a:p>
            <a:r>
              <a:rPr lang="ru-RU" sz="1400" b="1" i="1" dirty="0" smtClean="0"/>
              <a:t>И, шумно катясь, колебала река</a:t>
            </a:r>
          </a:p>
          <a:p>
            <a:r>
              <a:rPr lang="ru-RU" sz="1400" b="1" i="1" dirty="0" smtClean="0"/>
              <a:t> Отраженные в ней облака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428604"/>
            <a:ext cx="59293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 октября – 200 лет со дня рождения Михаила Юрьевича</a:t>
            </a:r>
          </a:p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Лермонтова.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 descr="lermont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1785950" cy="2643206"/>
          </a:xfrm>
          <a:prstGeom prst="rect">
            <a:avLst/>
          </a:prstGeom>
        </p:spPr>
      </p:pic>
      <p:pic>
        <p:nvPicPr>
          <p:cNvPr id="4" name="Рисунок 3" descr="anjo-Tsaphkiel-_thum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2714620"/>
            <a:ext cx="2928938" cy="40005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57356" y="2071678"/>
            <a:ext cx="48577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                        </a:t>
            </a:r>
            <a:r>
              <a:rPr lang="ru-RU" sz="2000" b="1" i="1" dirty="0" smtClean="0"/>
              <a:t>Ангел</a:t>
            </a:r>
            <a:endParaRPr lang="ru-RU" sz="2000" b="1" i="1" dirty="0" smtClean="0"/>
          </a:p>
          <a:p>
            <a:r>
              <a:rPr lang="ru-RU" b="1" i="1" dirty="0" smtClean="0"/>
              <a:t>По небу полуночи ангел летел,</a:t>
            </a:r>
          </a:p>
          <a:p>
            <a:r>
              <a:rPr lang="ru-RU" b="1" i="1" dirty="0" smtClean="0"/>
              <a:t>И тихую песню он пел,</a:t>
            </a:r>
          </a:p>
          <a:p>
            <a:r>
              <a:rPr lang="ru-RU" b="1" i="1" dirty="0" smtClean="0"/>
              <a:t>И месяц, и звезды, и тучи толпой</a:t>
            </a:r>
          </a:p>
          <a:p>
            <a:r>
              <a:rPr lang="ru-RU" b="1" i="1" dirty="0" smtClean="0"/>
              <a:t>Внимали той песне святой.</a:t>
            </a:r>
          </a:p>
          <a:p>
            <a:r>
              <a:rPr lang="ru-RU" b="1" i="1" dirty="0" smtClean="0"/>
              <a:t>Он пел о блаженстве безгрешных духов</a:t>
            </a:r>
          </a:p>
          <a:p>
            <a:r>
              <a:rPr lang="ru-RU" b="1" i="1" dirty="0" smtClean="0"/>
              <a:t>Под кущами райских садов,</a:t>
            </a:r>
          </a:p>
          <a:p>
            <a:r>
              <a:rPr lang="ru-RU" b="1" i="1" dirty="0" smtClean="0"/>
              <a:t>О Боге великом он пел, и хвала</a:t>
            </a:r>
          </a:p>
          <a:p>
            <a:r>
              <a:rPr lang="ru-RU" b="1" i="1" dirty="0" smtClean="0"/>
              <a:t>Его непритворна была.</a:t>
            </a:r>
          </a:p>
          <a:p>
            <a:r>
              <a:rPr lang="ru-RU" b="1" i="1" dirty="0" smtClean="0"/>
              <a:t>Он душу младую в объятиях нес</a:t>
            </a:r>
          </a:p>
          <a:p>
            <a:r>
              <a:rPr lang="ru-RU" b="1" i="1" dirty="0" smtClean="0"/>
              <a:t>Для мира печали и слез;</a:t>
            </a:r>
          </a:p>
          <a:p>
            <a:r>
              <a:rPr lang="ru-RU" b="1" i="1" dirty="0" smtClean="0"/>
              <a:t>И звук его песни в душе молодой</a:t>
            </a:r>
          </a:p>
          <a:p>
            <a:r>
              <a:rPr lang="ru-RU" b="1" i="1" dirty="0" smtClean="0"/>
              <a:t>Остался - без слов, но живой.</a:t>
            </a:r>
          </a:p>
          <a:p>
            <a:r>
              <a:rPr lang="ru-RU" b="1" i="1" dirty="0" smtClean="0"/>
              <a:t>И долго на свете томилась она,</a:t>
            </a:r>
          </a:p>
          <a:p>
            <a:r>
              <a:rPr lang="ru-RU" b="1" i="1" dirty="0" smtClean="0"/>
              <a:t>Желанием чудным полна,</a:t>
            </a:r>
          </a:p>
          <a:p>
            <a:r>
              <a:rPr lang="ru-RU" b="1" i="1" dirty="0" smtClean="0"/>
              <a:t>И звуков небес заменить не могли</a:t>
            </a:r>
          </a:p>
          <a:p>
            <a:r>
              <a:rPr lang="ru-RU" b="1" i="1" dirty="0" smtClean="0"/>
              <a:t>Ей скучные песни земли.</a:t>
            </a:r>
            <a:endParaRPr lang="ru-RU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214290"/>
            <a:ext cx="60722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15 октября – 200 лет со дня рождения Михаила Юрьевича</a:t>
            </a:r>
          </a:p>
          <a:p>
            <a:pPr algn="ctr"/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Лермонтова.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 descr="lermont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1869750" cy="2354002"/>
          </a:xfrm>
          <a:prstGeom prst="rect">
            <a:avLst/>
          </a:prstGeom>
        </p:spPr>
      </p:pic>
      <p:pic>
        <p:nvPicPr>
          <p:cNvPr id="4" name="Рисунок 3" descr="0015-015-Na-severe-dikom-stoit-odinoko-Na-goloj-vershine-sosna-I-dremle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390" y="1714488"/>
            <a:ext cx="6643766" cy="50006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0"/>
            <a:ext cx="2811604" cy="6954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/>
              <a:t> УЗНИК</a:t>
            </a:r>
            <a:endParaRPr lang="ru-RU" sz="1600" b="1" dirty="0" smtClean="0"/>
          </a:p>
          <a:p>
            <a:r>
              <a:rPr lang="ru-RU" sz="1600" b="1" dirty="0" smtClean="0"/>
              <a:t>Отворите мне темницу,</a:t>
            </a:r>
            <a:br>
              <a:rPr lang="ru-RU" sz="1600" b="1" dirty="0" smtClean="0"/>
            </a:br>
            <a:r>
              <a:rPr lang="ru-RU" sz="1600" b="1" dirty="0" smtClean="0"/>
              <a:t>Дайте мне сиянье дня,</a:t>
            </a:r>
            <a:br>
              <a:rPr lang="ru-RU" sz="1600" b="1" dirty="0" smtClean="0"/>
            </a:br>
            <a:r>
              <a:rPr lang="ru-RU" sz="1600" b="1" dirty="0" smtClean="0"/>
              <a:t>Черноглазую девицу,</a:t>
            </a:r>
            <a:br>
              <a:rPr lang="ru-RU" sz="1600" b="1" dirty="0" smtClean="0"/>
            </a:br>
            <a:r>
              <a:rPr lang="ru-RU" sz="1600" b="1" dirty="0" smtClean="0"/>
              <a:t>Черногривого коня.</a:t>
            </a:r>
            <a:br>
              <a:rPr lang="ru-RU" sz="1600" b="1" dirty="0" smtClean="0"/>
            </a:br>
            <a:r>
              <a:rPr lang="ru-RU" sz="1600" b="1" dirty="0" smtClean="0"/>
              <a:t>Я красавицу младую</a:t>
            </a:r>
            <a:br>
              <a:rPr lang="ru-RU" sz="1600" b="1" dirty="0" smtClean="0"/>
            </a:br>
            <a:r>
              <a:rPr lang="ru-RU" sz="1600" b="1" dirty="0" smtClean="0"/>
              <a:t>Прежде сладко поцелую,</a:t>
            </a:r>
            <a:br>
              <a:rPr lang="ru-RU" sz="1600" b="1" dirty="0" smtClean="0"/>
            </a:br>
            <a:r>
              <a:rPr lang="ru-RU" sz="1600" b="1" dirty="0" smtClean="0"/>
              <a:t>На коня потом вскочу,</a:t>
            </a:r>
            <a:br>
              <a:rPr lang="ru-RU" sz="1600" b="1" dirty="0" smtClean="0"/>
            </a:br>
            <a:r>
              <a:rPr lang="ru-RU" sz="1600" b="1" dirty="0" smtClean="0"/>
              <a:t>В степь, как ветер, улечу.</a:t>
            </a:r>
          </a:p>
          <a:p>
            <a:r>
              <a:rPr lang="ru-RU" sz="1600" b="1" dirty="0" smtClean="0"/>
              <a:t>Но окно тюрьмы высоко,</a:t>
            </a:r>
            <a:br>
              <a:rPr lang="ru-RU" sz="1600" b="1" dirty="0" smtClean="0"/>
            </a:br>
            <a:r>
              <a:rPr lang="ru-RU" sz="1600" b="1" dirty="0" smtClean="0"/>
              <a:t>Дверь тяжелая с замком;</a:t>
            </a:r>
            <a:br>
              <a:rPr lang="ru-RU" sz="1600" b="1" dirty="0" smtClean="0"/>
            </a:br>
            <a:r>
              <a:rPr lang="ru-RU" sz="1600" b="1" dirty="0" smtClean="0"/>
              <a:t>Черноокая далеко,</a:t>
            </a:r>
            <a:br>
              <a:rPr lang="ru-RU" sz="1600" b="1" dirty="0" smtClean="0"/>
            </a:br>
            <a:r>
              <a:rPr lang="ru-RU" sz="1600" b="1" dirty="0" smtClean="0"/>
              <a:t>В пышном тереме своем;</a:t>
            </a:r>
            <a:br>
              <a:rPr lang="ru-RU" sz="1600" b="1" dirty="0" smtClean="0"/>
            </a:br>
            <a:r>
              <a:rPr lang="ru-RU" sz="1600" b="1" dirty="0" smtClean="0"/>
              <a:t>Добрый конь в зеленом поле</a:t>
            </a:r>
            <a:br>
              <a:rPr lang="ru-RU" sz="1600" b="1" dirty="0" smtClean="0"/>
            </a:br>
            <a:r>
              <a:rPr lang="ru-RU" sz="1600" b="1" dirty="0" smtClean="0"/>
              <a:t>Без узды, один, по воле</a:t>
            </a:r>
            <a:br>
              <a:rPr lang="ru-RU" sz="1600" b="1" dirty="0" smtClean="0"/>
            </a:br>
            <a:r>
              <a:rPr lang="ru-RU" sz="1600" b="1" dirty="0" smtClean="0"/>
              <a:t>Скачет весел и игрив,</a:t>
            </a:r>
            <a:br>
              <a:rPr lang="ru-RU" sz="1600" b="1" dirty="0" smtClean="0"/>
            </a:br>
            <a:r>
              <a:rPr lang="ru-RU" sz="1600" b="1" dirty="0" smtClean="0"/>
              <a:t>Хвост по ветру распустив.</a:t>
            </a:r>
          </a:p>
          <a:p>
            <a:r>
              <a:rPr lang="ru-RU" sz="1600" b="1" dirty="0" smtClean="0"/>
              <a:t>Одинок я — нет отрады:</a:t>
            </a:r>
            <a:br>
              <a:rPr lang="ru-RU" sz="1600" b="1" dirty="0" smtClean="0"/>
            </a:br>
            <a:r>
              <a:rPr lang="ru-RU" sz="1600" b="1" dirty="0" smtClean="0"/>
              <a:t>Стены голые кругом,</a:t>
            </a:r>
            <a:br>
              <a:rPr lang="ru-RU" sz="1600" b="1" dirty="0" smtClean="0"/>
            </a:br>
            <a:r>
              <a:rPr lang="ru-RU" sz="1600" b="1" dirty="0" smtClean="0"/>
              <a:t>Тускло светит луч лампады</a:t>
            </a:r>
            <a:br>
              <a:rPr lang="ru-RU" sz="1600" b="1" dirty="0" smtClean="0"/>
            </a:br>
            <a:r>
              <a:rPr lang="ru-RU" sz="1600" b="1" dirty="0" smtClean="0"/>
              <a:t>Умирающим огнем;</a:t>
            </a:r>
          </a:p>
          <a:p>
            <a:r>
              <a:rPr lang="ru-RU" sz="1600" b="1" dirty="0" smtClean="0"/>
              <a:t>Только слышно: за дверями,</a:t>
            </a:r>
            <a:br>
              <a:rPr lang="ru-RU" sz="1600" b="1" dirty="0" smtClean="0"/>
            </a:br>
            <a:r>
              <a:rPr lang="ru-RU" sz="1600" b="1" dirty="0" err="1" smtClean="0"/>
              <a:t>Звучномерными</a:t>
            </a:r>
            <a:r>
              <a:rPr lang="ru-RU" sz="1600" b="1" dirty="0" smtClean="0"/>
              <a:t> шагами,</a:t>
            </a:r>
            <a:br>
              <a:rPr lang="ru-RU" sz="1600" b="1" dirty="0" smtClean="0"/>
            </a:br>
            <a:r>
              <a:rPr lang="ru-RU" sz="1600" b="1" dirty="0" smtClean="0"/>
              <a:t>Ходит в тишине ночной</a:t>
            </a:r>
            <a:br>
              <a:rPr lang="ru-RU" sz="1600" b="1" dirty="0" smtClean="0"/>
            </a:br>
            <a:r>
              <a:rPr lang="ru-RU" sz="1600" b="1" dirty="0" smtClean="0"/>
              <a:t>Безответный часовой</a:t>
            </a:r>
            <a:r>
              <a:rPr lang="ru-RU" sz="1600" b="1" dirty="0" smtClean="0"/>
              <a:t>.</a:t>
            </a:r>
          </a:p>
          <a:p>
            <a:endParaRPr lang="ru-RU" sz="1600" b="1" dirty="0" smtClean="0"/>
          </a:p>
          <a:p>
            <a:r>
              <a:rPr lang="ru-RU" sz="1600" b="1" dirty="0" smtClean="0"/>
              <a:t>М. Ю. Лермонтов</a:t>
            </a:r>
            <a:endParaRPr lang="ru-RU" sz="1600" b="1" dirty="0"/>
          </a:p>
        </p:txBody>
      </p:sp>
      <p:pic>
        <p:nvPicPr>
          <p:cNvPr id="3" name="Рисунок 2" descr="a2f7763f0e0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5" y="0"/>
            <a:ext cx="50006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2"/>
            <a:ext cx="42862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/>
              <a:t>КИНЖАЛ</a:t>
            </a:r>
            <a:endParaRPr lang="ru-RU" b="1" i="1" dirty="0" smtClean="0"/>
          </a:p>
          <a:p>
            <a:r>
              <a:rPr lang="ru-RU" b="1" i="1" dirty="0" smtClean="0"/>
              <a:t>Люблю тебя, булатный мой кинжал,</a:t>
            </a:r>
            <a:br>
              <a:rPr lang="ru-RU" b="1" i="1" dirty="0" smtClean="0"/>
            </a:br>
            <a:r>
              <a:rPr lang="ru-RU" b="1" i="1" dirty="0" smtClean="0"/>
              <a:t>Товарищ светлый и холодный.</a:t>
            </a:r>
            <a:br>
              <a:rPr lang="ru-RU" b="1" i="1" dirty="0" smtClean="0"/>
            </a:br>
            <a:r>
              <a:rPr lang="ru-RU" b="1" i="1" dirty="0" smtClean="0"/>
              <a:t>Задумчивый грузин на месть тебя ковал,</a:t>
            </a:r>
            <a:br>
              <a:rPr lang="ru-RU" b="1" i="1" dirty="0" smtClean="0"/>
            </a:br>
            <a:r>
              <a:rPr lang="ru-RU" b="1" i="1" dirty="0" smtClean="0"/>
              <a:t>На грозный бой точил черкес свободный.</a:t>
            </a:r>
          </a:p>
          <a:p>
            <a:r>
              <a:rPr lang="ru-RU" b="1" i="1" dirty="0" smtClean="0"/>
              <a:t>Лилейная рука тебя мне поднесла</a:t>
            </a:r>
            <a:br>
              <a:rPr lang="ru-RU" b="1" i="1" dirty="0" smtClean="0"/>
            </a:br>
            <a:r>
              <a:rPr lang="ru-RU" b="1" i="1" dirty="0" smtClean="0"/>
              <a:t>В знак памяти, в минуту расставанья,</a:t>
            </a:r>
            <a:br>
              <a:rPr lang="ru-RU" b="1" i="1" dirty="0" smtClean="0"/>
            </a:br>
            <a:r>
              <a:rPr lang="ru-RU" b="1" i="1" dirty="0" smtClean="0"/>
              <a:t>И в первый раз не кровь вдоль по тебе текла,</a:t>
            </a:r>
            <a:br>
              <a:rPr lang="ru-RU" b="1" i="1" dirty="0" smtClean="0"/>
            </a:br>
            <a:r>
              <a:rPr lang="ru-RU" b="1" i="1" dirty="0" smtClean="0"/>
              <a:t>Но светлая слеза — жемчужина страданья.</a:t>
            </a:r>
          </a:p>
          <a:p>
            <a:r>
              <a:rPr lang="ru-RU" b="1" i="1" dirty="0" smtClean="0"/>
              <a:t>И черные глаза, </a:t>
            </a:r>
            <a:r>
              <a:rPr lang="ru-RU" b="1" i="1" dirty="0" err="1" smtClean="0"/>
              <a:t>остановясь</a:t>
            </a:r>
            <a:r>
              <a:rPr lang="ru-RU" b="1" i="1" dirty="0" smtClean="0"/>
              <a:t> на мне,</a:t>
            </a:r>
            <a:br>
              <a:rPr lang="ru-RU" b="1" i="1" dirty="0" smtClean="0"/>
            </a:br>
            <a:r>
              <a:rPr lang="ru-RU" b="1" i="1" dirty="0" err="1" smtClean="0"/>
              <a:t>Исполненны</a:t>
            </a:r>
            <a:r>
              <a:rPr lang="ru-RU" b="1" i="1" dirty="0" smtClean="0"/>
              <a:t> таинственной печали,</a:t>
            </a:r>
            <a:br>
              <a:rPr lang="ru-RU" b="1" i="1" dirty="0" smtClean="0"/>
            </a:br>
            <a:r>
              <a:rPr lang="ru-RU" b="1" i="1" dirty="0" smtClean="0"/>
              <a:t>Как сталь твоя при трепетном огне,</a:t>
            </a:r>
            <a:br>
              <a:rPr lang="ru-RU" b="1" i="1" dirty="0" smtClean="0"/>
            </a:br>
            <a:r>
              <a:rPr lang="ru-RU" b="1" i="1" dirty="0" smtClean="0"/>
              <a:t>То вдруг тускнели, — то сверкали.</a:t>
            </a:r>
          </a:p>
          <a:p>
            <a:r>
              <a:rPr lang="ru-RU" b="1" i="1" dirty="0" smtClean="0"/>
              <a:t>Ты дан мне в спутники, любви залог немой,</a:t>
            </a:r>
            <a:br>
              <a:rPr lang="ru-RU" b="1" i="1" dirty="0" smtClean="0"/>
            </a:br>
            <a:r>
              <a:rPr lang="ru-RU" b="1" i="1" dirty="0" smtClean="0"/>
              <a:t>И страннику в тебе пример не бесполезный:</a:t>
            </a:r>
            <a:br>
              <a:rPr lang="ru-RU" b="1" i="1" dirty="0" smtClean="0"/>
            </a:br>
            <a:r>
              <a:rPr lang="ru-RU" b="1" i="1" dirty="0" smtClean="0"/>
              <a:t>Да, я не изменюсь и буду тверд душой,</a:t>
            </a:r>
            <a:br>
              <a:rPr lang="ru-RU" b="1" i="1" dirty="0" smtClean="0"/>
            </a:br>
            <a:r>
              <a:rPr lang="ru-RU" b="1" i="1" dirty="0" smtClean="0"/>
              <a:t>Как ты, как ты, мой друг железный</a:t>
            </a:r>
            <a:r>
              <a:rPr lang="ru-RU" b="1" i="1" dirty="0" smtClean="0"/>
              <a:t>.</a:t>
            </a:r>
          </a:p>
          <a:p>
            <a:r>
              <a:rPr lang="ru-RU" b="1" i="1" dirty="0" smtClean="0"/>
              <a:t>М.Ю. Лермонтов.</a:t>
            </a:r>
            <a:endParaRPr lang="ru-RU" b="1" i="1" dirty="0"/>
          </a:p>
        </p:txBody>
      </p:sp>
      <p:pic>
        <p:nvPicPr>
          <p:cNvPr id="3" name="Рисунок 2" descr="0d0745bf2de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0"/>
            <a:ext cx="35719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u="sng" dirty="0" smtClean="0"/>
              <a:t>ТРОСТНИК</a:t>
            </a:r>
            <a:endParaRPr lang="ru-RU" sz="1600" b="1" i="1" dirty="0" smtClean="0"/>
          </a:p>
          <a:p>
            <a:r>
              <a:rPr lang="ru-RU" sz="1600" b="1" i="1" dirty="0" smtClean="0"/>
              <a:t>Сидел рыбак веселый</a:t>
            </a:r>
            <a:br>
              <a:rPr lang="ru-RU" sz="1600" b="1" i="1" dirty="0" smtClean="0"/>
            </a:br>
            <a:r>
              <a:rPr lang="ru-RU" sz="1600" b="1" i="1" dirty="0" smtClean="0"/>
              <a:t>На берегу реки;</a:t>
            </a:r>
            <a:br>
              <a:rPr lang="ru-RU" sz="1600" b="1" i="1" dirty="0" smtClean="0"/>
            </a:br>
            <a:r>
              <a:rPr lang="ru-RU" sz="1600" b="1" i="1" dirty="0" smtClean="0"/>
              <a:t>И перед ним по ветру</a:t>
            </a:r>
            <a:br>
              <a:rPr lang="ru-RU" sz="1600" b="1" i="1" dirty="0" smtClean="0"/>
            </a:br>
            <a:r>
              <a:rPr lang="ru-RU" sz="1600" b="1" i="1" dirty="0" smtClean="0"/>
              <a:t>Качались тростники.</a:t>
            </a:r>
            <a:br>
              <a:rPr lang="ru-RU" sz="1600" b="1" i="1" dirty="0" smtClean="0"/>
            </a:br>
            <a:r>
              <a:rPr lang="ru-RU" sz="1600" b="1" i="1" dirty="0" smtClean="0"/>
              <a:t>Сухой тростник он срезал</a:t>
            </a:r>
            <a:br>
              <a:rPr lang="ru-RU" sz="1600" b="1" i="1" dirty="0" smtClean="0"/>
            </a:br>
            <a:r>
              <a:rPr lang="ru-RU" sz="1600" b="1" i="1" dirty="0" smtClean="0"/>
              <a:t>И скважины проткнул;</a:t>
            </a:r>
            <a:br>
              <a:rPr lang="ru-RU" sz="1600" b="1" i="1" dirty="0" smtClean="0"/>
            </a:br>
            <a:r>
              <a:rPr lang="ru-RU" sz="1600" b="1" i="1" dirty="0" smtClean="0"/>
              <a:t>Один конец зажал он,</a:t>
            </a:r>
            <a:br>
              <a:rPr lang="ru-RU" sz="1600" b="1" i="1" dirty="0" smtClean="0"/>
            </a:br>
            <a:r>
              <a:rPr lang="ru-RU" sz="1600" b="1" i="1" dirty="0" smtClean="0"/>
              <a:t>В другой конец подул.</a:t>
            </a:r>
          </a:p>
          <a:p>
            <a:r>
              <a:rPr lang="ru-RU" sz="1600" b="1" i="1" dirty="0" smtClean="0"/>
              <a:t>И будто оживленный,</a:t>
            </a:r>
            <a:br>
              <a:rPr lang="ru-RU" sz="1600" b="1" i="1" dirty="0" smtClean="0"/>
            </a:br>
            <a:r>
              <a:rPr lang="ru-RU" sz="1600" b="1" i="1" dirty="0" smtClean="0"/>
              <a:t>Тростник заговорил;</a:t>
            </a:r>
            <a:br>
              <a:rPr lang="ru-RU" sz="1600" b="1" i="1" dirty="0" smtClean="0"/>
            </a:br>
            <a:r>
              <a:rPr lang="ru-RU" sz="1600" b="1" i="1" dirty="0" smtClean="0"/>
              <a:t>То голос человека</a:t>
            </a:r>
            <a:br>
              <a:rPr lang="ru-RU" sz="1600" b="1" i="1" dirty="0" smtClean="0"/>
            </a:br>
            <a:r>
              <a:rPr lang="ru-RU" sz="1600" b="1" i="1" dirty="0" smtClean="0"/>
              <a:t>И голос ветра был.</a:t>
            </a:r>
            <a:br>
              <a:rPr lang="ru-RU" sz="1600" b="1" i="1" dirty="0" smtClean="0"/>
            </a:br>
            <a:r>
              <a:rPr lang="ru-RU" sz="1600" b="1" i="1" dirty="0" smtClean="0"/>
              <a:t>И пел тростник печально:</a:t>
            </a:r>
            <a:br>
              <a:rPr lang="ru-RU" sz="1600" b="1" i="1" dirty="0" smtClean="0"/>
            </a:br>
            <a:r>
              <a:rPr lang="ru-RU" sz="1600" b="1" i="1" dirty="0" smtClean="0"/>
              <a:t>«Оставь, оставь меня;</a:t>
            </a:r>
            <a:br>
              <a:rPr lang="ru-RU" sz="1600" b="1" i="1" dirty="0" smtClean="0"/>
            </a:br>
            <a:r>
              <a:rPr lang="ru-RU" sz="1600" b="1" i="1" dirty="0" smtClean="0"/>
              <a:t>Рыбак, рыбак прекрасный,</a:t>
            </a:r>
            <a:br>
              <a:rPr lang="ru-RU" sz="1600" b="1" i="1" dirty="0" smtClean="0"/>
            </a:br>
            <a:r>
              <a:rPr lang="ru-RU" sz="1600" b="1" i="1" dirty="0" smtClean="0"/>
              <a:t>Терзаешь ты меня!</a:t>
            </a:r>
          </a:p>
          <a:p>
            <a:r>
              <a:rPr lang="ru-RU" sz="1600" b="1" i="1" dirty="0" smtClean="0"/>
              <a:t>«И я была девицей,</a:t>
            </a:r>
            <a:br>
              <a:rPr lang="ru-RU" sz="1600" b="1" i="1" dirty="0" smtClean="0"/>
            </a:br>
            <a:r>
              <a:rPr lang="ru-RU" sz="1600" b="1" i="1" dirty="0" smtClean="0"/>
              <a:t>Красавица была,</a:t>
            </a:r>
            <a:br>
              <a:rPr lang="ru-RU" sz="1600" b="1" i="1" dirty="0" smtClean="0"/>
            </a:br>
            <a:r>
              <a:rPr lang="ru-RU" sz="1600" b="1" i="1" dirty="0" smtClean="0"/>
              <a:t>У мачехи в темнице</a:t>
            </a:r>
            <a:br>
              <a:rPr lang="ru-RU" sz="1600" b="1" i="1" dirty="0" smtClean="0"/>
            </a:br>
            <a:r>
              <a:rPr lang="ru-RU" sz="1600" b="1" i="1" dirty="0" smtClean="0"/>
              <a:t>Я некогда цвела,</a:t>
            </a:r>
            <a:br>
              <a:rPr lang="ru-RU" sz="1600" b="1" i="1" dirty="0" smtClean="0"/>
            </a:br>
            <a:r>
              <a:rPr lang="ru-RU" sz="1600" b="1" i="1" dirty="0" smtClean="0"/>
              <a:t>И много слез горючих</a:t>
            </a:r>
            <a:br>
              <a:rPr lang="ru-RU" sz="1600" b="1" i="1" dirty="0" smtClean="0"/>
            </a:br>
            <a:r>
              <a:rPr lang="ru-RU" sz="1600" b="1" i="1" dirty="0" smtClean="0"/>
              <a:t>Невинно я лила;</a:t>
            </a:r>
            <a:br>
              <a:rPr lang="ru-RU" sz="1600" b="1" i="1" dirty="0" smtClean="0"/>
            </a:br>
            <a:r>
              <a:rPr lang="ru-RU" sz="1600" b="1" i="1" dirty="0" smtClean="0"/>
              <a:t>И раннюю могилу</a:t>
            </a:r>
            <a:br>
              <a:rPr lang="ru-RU" sz="1600" b="1" i="1" dirty="0" smtClean="0"/>
            </a:br>
            <a:r>
              <a:rPr lang="ru-RU" sz="1600" b="1" i="1" dirty="0" smtClean="0"/>
              <a:t>Безбожно я звала</a:t>
            </a:r>
            <a:r>
              <a:rPr lang="ru-RU" sz="1600" b="1" i="1" dirty="0" smtClean="0"/>
              <a:t>.</a:t>
            </a:r>
          </a:p>
          <a:p>
            <a:endParaRPr lang="ru-RU" sz="1600" b="1" i="1" dirty="0" smtClean="0"/>
          </a:p>
          <a:p>
            <a:r>
              <a:rPr lang="ru-RU" sz="1600" b="1" i="1" dirty="0" smtClean="0"/>
              <a:t>М.Ю. Лермонтов.</a:t>
            </a:r>
            <a:endParaRPr lang="ru-RU" sz="1600" b="1" i="1" dirty="0"/>
          </a:p>
        </p:txBody>
      </p:sp>
      <p:pic>
        <p:nvPicPr>
          <p:cNvPr id="3" name="Рисунок 2" descr="f46a72435a54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7" y="0"/>
            <a:ext cx="5143504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690</Words>
  <Application>Microsoft Office PowerPoint</Application>
  <PresentationFormat>Экран (4:3)</PresentationFormat>
  <Paragraphs>134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узер</dc:creator>
  <cp:lastModifiedBy>узер</cp:lastModifiedBy>
  <cp:revision>19</cp:revision>
  <dcterms:created xsi:type="dcterms:W3CDTF">2014-10-14T08:07:35Z</dcterms:created>
  <dcterms:modified xsi:type="dcterms:W3CDTF">2014-10-14T11:07:23Z</dcterms:modified>
</cp:coreProperties>
</file>