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56" r:id="rId2"/>
  </p:sldMasterIdLst>
  <p:notesMasterIdLst>
    <p:notesMasterId r:id="rId13"/>
  </p:notesMasterIdLst>
  <p:sldIdLst>
    <p:sldId id="267" r:id="rId3"/>
    <p:sldId id="259" r:id="rId4"/>
    <p:sldId id="270" r:id="rId5"/>
    <p:sldId id="261" r:id="rId6"/>
    <p:sldId id="260" r:id="rId7"/>
    <p:sldId id="263" r:id="rId8"/>
    <p:sldId id="264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1FBAA-1D7F-49AB-98CB-78164967CCB3}" type="datetimeFigureOut">
              <a:rPr lang="ru-RU" smtClean="0"/>
              <a:t>05.04.2015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09C23-CAD6-419A-9CF1-8F57603D10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09C23-CAD6-419A-9CF1-8F57603D108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41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7343A-3FAD-4A1A-AE64-1C6DC3ADF75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660336"/>
      </p:ext>
    </p:extLst>
  </p:cSld>
  <p:clrMapOvr>
    <a:masterClrMapping/>
  </p:clrMapOvr>
  <p:transition advTm="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E393-25E9-42A1-9D23-9317A02438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255025"/>
      </p:ext>
    </p:extLst>
  </p:cSld>
  <p:clrMapOvr>
    <a:masterClrMapping/>
  </p:clrMapOvr>
  <p:transition advTm="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15D75-388A-42FA-AA68-D10D3E675EB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303225"/>
      </p:ext>
    </p:extLst>
  </p:cSld>
  <p:clrMapOvr>
    <a:masterClrMapping/>
  </p:clrMapOvr>
  <p:transition advTm="4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0A43A7C-118F-4909-9D95-E3D7AF90786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D607F-3A26-4576-8546-C305FF91965C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8C282E-5B1E-4197-8CD3-E743ECD32617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50F85-0343-4A4A-A344-431EA3D9F68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73A5-8C12-49BB-8CC0-F522E73C4F5F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8B69C-0606-44F4-B001-23751754278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DD338-BD2C-41FF-88AA-3D7B842E957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08C11-B938-4D92-98A8-360B7B360DDE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3C9D4-568A-4631-8534-9652A63C5F0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460230"/>
      </p:ext>
    </p:extLst>
  </p:cSld>
  <p:clrMapOvr>
    <a:masterClrMapping/>
  </p:clrMapOvr>
  <p:transition advTm="4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18645E7-0A9D-467B-BDA6-C6EACD51471A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F96EA-1993-4E47-9468-CCC61307B755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EFAA6-0EBD-46EF-962E-B75BAEC79A31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0D351-71FB-48FA-860C-F16EDC2B846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92360"/>
      </p:ext>
    </p:extLst>
  </p:cSld>
  <p:clrMapOvr>
    <a:masterClrMapping/>
  </p:clrMapOvr>
  <p:transition advTm="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D1491-859A-45AA-8D20-DCD29989FB1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90474"/>
      </p:ext>
    </p:extLst>
  </p:cSld>
  <p:clrMapOvr>
    <a:masterClrMapping/>
  </p:clrMapOvr>
  <p:transition advTm="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DF958-1058-4162-BDE0-9233F70D2E8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665783"/>
      </p:ext>
    </p:extLst>
  </p:cSld>
  <p:clrMapOvr>
    <a:masterClrMapping/>
  </p:clrMapOvr>
  <p:transition advTm="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52488-F574-442E-9218-716ABCEFAFD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633138"/>
      </p:ext>
    </p:extLst>
  </p:cSld>
  <p:clrMapOvr>
    <a:masterClrMapping/>
  </p:clrMapOvr>
  <p:transition advTm="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6C1E3-0137-4F2C-BF07-3EE078B0788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06030"/>
      </p:ext>
    </p:extLst>
  </p:cSld>
  <p:clrMapOvr>
    <a:masterClrMapping/>
  </p:clrMapOvr>
  <p:transition advTm="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1D88E-625B-45F1-9386-0FDCC5B394D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673613"/>
      </p:ext>
    </p:extLst>
  </p:cSld>
  <p:clrMapOvr>
    <a:masterClrMapping/>
  </p:clrMapOvr>
  <p:transition advTm="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6B794-A898-4466-A96B-91326B65794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8513"/>
      </p:ext>
    </p:extLst>
  </p:cSld>
  <p:clrMapOvr>
    <a:masterClrMapping/>
  </p:clrMapOvr>
  <p:transition advTm="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F9111599-78FF-4F6F-BFDC-479166E7C750}" type="slidenum">
              <a:rPr lang="ru-RU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32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Tm="4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fld id="{F9111599-78FF-4F6F-BFDC-479166E7C750}" type="slidenum">
              <a:rPr lang="ru-RU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jpeg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wmf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7" name="Picture 1035" descr="H:\Библиотека графики\Дом\BL00122_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158" y="1718714"/>
            <a:ext cx="4327477" cy="334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 Box 1026"/>
          <p:cNvSpPr txBox="1">
            <a:spLocks noChangeArrowheads="1"/>
          </p:cNvSpPr>
          <p:nvPr/>
        </p:nvSpPr>
        <p:spPr bwMode="auto">
          <a:xfrm>
            <a:off x="0" y="5241925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0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ДОМ</a:t>
            </a:r>
          </a:p>
        </p:txBody>
      </p:sp>
      <p:pic>
        <p:nvPicPr>
          <p:cNvPr id="4" name="Picture 4" descr="house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15889"/>
            <a:ext cx="2667983" cy="187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ouse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88913"/>
            <a:ext cx="2543919" cy="190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ouse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16216" y="4977666"/>
            <a:ext cx="2513620" cy="17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71" y="5085184"/>
            <a:ext cx="2426259" cy="160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824894"/>
      </p:ext>
    </p:extLst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795" y="213390"/>
            <a:ext cx="62311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  УЗНАЛ…</a:t>
            </a:r>
            <a:endParaRPr lang="ru-RU" sz="9600" b="1" cap="none" spc="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873" y="1783050"/>
            <a:ext cx="83090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 УДИВИЛСЯ…</a:t>
            </a:r>
            <a:endParaRPr lang="ru-RU" sz="8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429000"/>
            <a:ext cx="843070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 ЗАДУМАЛСЯ…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jcn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3172" y="5157192"/>
            <a:ext cx="2467839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3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3399"/>
                </a:solidFill>
                <a:latin typeface="Comic Sans MS" pitchFamily="66" charset="0"/>
              </a:rPr>
              <a:t>Составь пословицу.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5629275"/>
            <a:ext cx="8229600" cy="111283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3600" dirty="0">
                <a:solidFill>
                  <a:srgbClr val="0033CC"/>
                </a:solidFill>
                <a:latin typeface="Comic Sans MS" pitchFamily="66" charset="0"/>
              </a:rPr>
              <a:t>Как </a:t>
            </a:r>
            <a:r>
              <a:rPr lang="ru-RU" sz="3600" dirty="0" smtClean="0">
                <a:solidFill>
                  <a:srgbClr val="0033CC"/>
                </a:solidFill>
                <a:latin typeface="Comic Sans MS" pitchFamily="66" charset="0"/>
              </a:rPr>
              <a:t>вы понимаете </a:t>
            </a:r>
            <a:r>
              <a:rPr lang="ru-RU" sz="3600" dirty="0">
                <a:solidFill>
                  <a:srgbClr val="0033CC"/>
                </a:solidFill>
                <a:latin typeface="Comic Sans MS" pitchFamily="66" charset="0"/>
              </a:rPr>
              <a:t>эту пословицу?</a:t>
            </a:r>
          </a:p>
        </p:txBody>
      </p: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755650" y="1989138"/>
            <a:ext cx="7432675" cy="2952750"/>
            <a:chOff x="476" y="1253"/>
            <a:chExt cx="4682" cy="1860"/>
          </a:xfrm>
        </p:grpSpPr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4241" y="2647"/>
              <a:ext cx="917" cy="466"/>
            </a:xfrm>
            <a:prstGeom prst="rect">
              <a:avLst/>
            </a:prstGeom>
            <a:solidFill>
              <a:srgbClr val="66CCFF"/>
            </a:solidFill>
            <a:ln w="38100">
              <a:solidFill>
                <a:srgbClr val="333399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>
                  <a:solidFill>
                    <a:srgbClr val="000000"/>
                  </a:solidFill>
                  <a:latin typeface="Comic Sans MS" pitchFamily="66" charset="0"/>
                </a:rPr>
                <a:t>МОЙ</a:t>
              </a:r>
            </a:p>
          </p:txBody>
        </p:sp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884" y="1253"/>
              <a:ext cx="924" cy="466"/>
            </a:xfrm>
            <a:prstGeom prst="rect">
              <a:avLst/>
            </a:prstGeom>
            <a:solidFill>
              <a:srgbClr val="FFFF66"/>
            </a:solidFill>
            <a:ln w="38100">
              <a:solidFill>
                <a:srgbClr val="FF9933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>
                  <a:solidFill>
                    <a:srgbClr val="000000"/>
                  </a:solidFill>
                  <a:latin typeface="Comic Sans MS" pitchFamily="66" charset="0"/>
                </a:rPr>
                <a:t>ДОМ</a:t>
              </a: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4195" y="1253"/>
              <a:ext cx="879" cy="466"/>
            </a:xfrm>
            <a:prstGeom prst="rect">
              <a:avLst/>
            </a:prstGeom>
            <a:solidFill>
              <a:srgbClr val="FFCCFF"/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>
                  <a:solidFill>
                    <a:srgbClr val="000000"/>
                  </a:solidFill>
                  <a:latin typeface="Comic Sans MS" pitchFamily="66" charset="0"/>
                </a:rPr>
                <a:t>МОЯ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76" y="2614"/>
              <a:ext cx="1860" cy="466"/>
            </a:xfrm>
            <a:prstGeom prst="rect">
              <a:avLst/>
            </a:prstGeom>
            <a:solidFill>
              <a:srgbClr val="00FF99"/>
            </a:solidFill>
            <a:ln w="3810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>
                  <a:solidFill>
                    <a:srgbClr val="000000"/>
                  </a:solidFill>
                  <a:latin typeface="Comic Sans MS" pitchFamily="66" charset="0"/>
                </a:rPr>
                <a:t>КРЕПОСТЬ</a:t>
              </a:r>
            </a:p>
          </p:txBody>
        </p:sp>
      </p:grpSp>
      <p:pic>
        <p:nvPicPr>
          <p:cNvPr id="3080" name="Picture 8" descr="Копия Рису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628775"/>
            <a:ext cx="1987550" cy="3600450"/>
          </a:xfrm>
          <a:prstGeom prst="rect">
            <a:avLst/>
          </a:prstGeom>
          <a:noFill/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928688" y="620713"/>
            <a:ext cx="73152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8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Мой дом - моя крепость.</a:t>
            </a:r>
          </a:p>
        </p:txBody>
      </p:sp>
      <p:pic>
        <p:nvPicPr>
          <p:cNvPr id="3085" name="Picture 13" descr="3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3800" y="1989138"/>
            <a:ext cx="3443288" cy="3284537"/>
          </a:xfrm>
          <a:prstGeom prst="rect">
            <a:avLst/>
          </a:prstGeom>
          <a:noFill/>
        </p:spPr>
      </p:pic>
      <p:pic>
        <p:nvPicPr>
          <p:cNvPr id="3086" name="Picture 14" descr="Копия 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938" y="1773238"/>
            <a:ext cx="1990725" cy="360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46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30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7110" y="2397666"/>
            <a:ext cx="1689899" cy="17495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1" descr="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65" y="4787069"/>
            <a:ext cx="1656184" cy="1512168"/>
          </a:xfrm>
          <a:prstGeom prst="rect">
            <a:avLst/>
          </a:prstGeom>
          <a:noFill/>
        </p:spPr>
      </p:pic>
      <p:pic>
        <p:nvPicPr>
          <p:cNvPr id="6" name="Picture 7" descr="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69602"/>
            <a:ext cx="1224136" cy="1872208"/>
          </a:xfrm>
          <a:prstGeom prst="rect">
            <a:avLst/>
          </a:prstGeom>
          <a:noFill/>
        </p:spPr>
      </p:pic>
      <p:pic>
        <p:nvPicPr>
          <p:cNvPr id="7" name="Picture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68648"/>
            <a:ext cx="1656184" cy="158417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9" descr="HM00339_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4637" y="5106543"/>
            <a:ext cx="1072515" cy="1189990"/>
          </a:xfrm>
          <a:prstGeom prst="rect">
            <a:avLst/>
          </a:prstGeom>
          <a:noFill/>
          <a:extLst/>
        </p:spPr>
      </p:pic>
      <p:pic>
        <p:nvPicPr>
          <p:cNvPr id="9" name="Picture 7" descr="HM00170_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0753" y="151098"/>
            <a:ext cx="1143000" cy="1304925"/>
          </a:xfrm>
          <a:prstGeom prst="rect">
            <a:avLst/>
          </a:prstGeom>
          <a:noFill/>
          <a:extLst/>
        </p:spPr>
      </p:pic>
      <p:pic>
        <p:nvPicPr>
          <p:cNvPr id="10" name="Picture 4" descr="HM00156_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0869" y="5576092"/>
            <a:ext cx="1130565" cy="1008112"/>
          </a:xfrm>
          <a:prstGeom prst="rect">
            <a:avLst/>
          </a:prstGeom>
          <a:noFill/>
          <a:extLst/>
        </p:spPr>
      </p:pic>
      <p:pic>
        <p:nvPicPr>
          <p:cNvPr id="11" name="Рисунок 10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2094283"/>
            <a:ext cx="1668357" cy="1406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79133" y="611507"/>
            <a:ext cx="1489011" cy="1541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5"/>
          <p:cNvPicPr/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94333" y="4787069"/>
            <a:ext cx="1528762" cy="17080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133" y="3295641"/>
            <a:ext cx="2628899" cy="21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C:\Users\Алексей и Наталья\Downloads\плакат 1.jpg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1690" y="214190"/>
            <a:ext cx="2018407" cy="1520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Алексей и Наталья\Downloads\витамины.jpg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365" y="2996952"/>
            <a:ext cx="1134291" cy="1173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756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000" b="1" dirty="0" smtClean="0"/>
              <a:t>План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856984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4800" b="1" dirty="0" smtClean="0"/>
              <a:t>Какие предметы нарисованы?</a:t>
            </a:r>
          </a:p>
          <a:p>
            <a:pPr marL="514350" indent="-514350">
              <a:buAutoNum type="arabicPeriod"/>
            </a:pPr>
            <a:r>
              <a:rPr lang="ru-RU" sz="4800" b="1" dirty="0"/>
              <a:t> </a:t>
            </a:r>
            <a:r>
              <a:rPr lang="ru-RU" sz="4800" b="1" dirty="0" smtClean="0"/>
              <a:t>Для чего используются?</a:t>
            </a:r>
          </a:p>
          <a:p>
            <a:pPr marL="514350" indent="-514350">
              <a:buAutoNum type="arabicPeriod"/>
            </a:pPr>
            <a:r>
              <a:rPr lang="ru-RU" sz="4800" b="1" dirty="0"/>
              <a:t> К</a:t>
            </a:r>
            <a:r>
              <a:rPr lang="ru-RU" sz="4800" b="1" dirty="0" smtClean="0"/>
              <a:t>акую несут опасность?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87697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ей и Наталья\Downloads\плакат 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3743840"/>
            <a:ext cx="3024336" cy="2391547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Лента лицом вниз 2"/>
          <p:cNvSpPr/>
          <p:nvPr/>
        </p:nvSpPr>
        <p:spPr>
          <a:xfrm>
            <a:off x="4891633" y="2926034"/>
            <a:ext cx="4176464" cy="1079030"/>
          </a:xfrm>
          <a:prstGeom prst="ribbon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88417"/>
            <a:ext cx="2854819" cy="253761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Алексей и Наталья\Downloads\слайд 1 групп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88417"/>
            <a:ext cx="4392488" cy="5746971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84145" y="3261902"/>
            <a:ext cx="2288255" cy="707886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1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 и Наталья\Downloads\для группы острые предметы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5" y="235401"/>
            <a:ext cx="6696745" cy="6264696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руглая лента лицом вверх 4"/>
          <p:cNvSpPr/>
          <p:nvPr/>
        </p:nvSpPr>
        <p:spPr>
          <a:xfrm>
            <a:off x="4067944" y="216820"/>
            <a:ext cx="4320480" cy="1368152"/>
          </a:xfrm>
          <a:prstGeom prst="ellipseRibbon2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84056" y="404664"/>
            <a:ext cx="22882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4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 и Наталья\Downloads\картинка леарство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548678"/>
            <a:ext cx="4320480" cy="53350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48679"/>
            <a:ext cx="3802614" cy="533500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Горизонтальный свиток 1"/>
          <p:cNvSpPr/>
          <p:nvPr/>
        </p:nvSpPr>
        <p:spPr>
          <a:xfrm>
            <a:off x="4932040" y="3651434"/>
            <a:ext cx="3802614" cy="2232248"/>
          </a:xfrm>
          <a:prstGeom prst="horizontalScroll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4305893"/>
            <a:ext cx="30090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413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140502"/>
            <a:ext cx="2497923" cy="308569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Алексей и Наталья\Downloads\на балконе безопаснос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455267"/>
            <a:ext cx="5112568" cy="5867722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ей и Наталья\Downloads\грн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078" y="455267"/>
            <a:ext cx="2372722" cy="253630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олна 6"/>
          <p:cNvSpPr/>
          <p:nvPr/>
        </p:nvSpPr>
        <p:spPr>
          <a:xfrm>
            <a:off x="2037310" y="2401996"/>
            <a:ext cx="2973609" cy="1477011"/>
          </a:xfrm>
          <a:prstGeom prst="wave">
            <a:avLst>
              <a:gd name="adj1" fmla="val 12500"/>
              <a:gd name="adj2" fmla="val 621"/>
            </a:avLst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20541" y="2580572"/>
            <a:ext cx="30555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ОПАСНО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03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лексей и Наталья\Downloads\памятка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6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1000" b="1" i="0" u="none" strike="noStrike" cap="none" normalizeH="0" baseline="0" smtClean="0">
            <a:ln>
              <a:noFill/>
            </a:ln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11000" b="1" i="0" u="none" strike="noStrike" cap="none" normalizeH="0" baseline="0" smtClean="0">
            <a:ln>
              <a:noFill/>
            </a:ln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E1E1E1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49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Оформление по умолчанию</vt:lpstr>
      <vt:lpstr>Справедливость</vt:lpstr>
      <vt:lpstr>Презентация PowerPoint</vt:lpstr>
      <vt:lpstr>Составь пословицу.</vt:lpstr>
      <vt:lpstr>Презентация PowerPoint</vt:lpstr>
      <vt:lpstr>План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Составь пословицу.</dc:title>
  <dc:creator>Алексей и Наталья</dc:creator>
  <cp:lastModifiedBy>Пользователь Windows</cp:lastModifiedBy>
  <cp:revision>24</cp:revision>
  <dcterms:created xsi:type="dcterms:W3CDTF">2015-01-31T18:06:22Z</dcterms:created>
  <dcterms:modified xsi:type="dcterms:W3CDTF">2015-04-05T15:14:22Z</dcterms:modified>
</cp:coreProperties>
</file>