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58" r:id="rId7"/>
    <p:sldId id="259" r:id="rId8"/>
    <p:sldId id="265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22A1-A051-408A-8C5C-87EA15343DA7}" type="datetimeFigureOut">
              <a:rPr lang="ru-RU" smtClean="0"/>
              <a:pPr/>
              <a:t>25.11.2008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86C0-3C45-4453-B4E9-CB9B7E14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Алексей Максимович Пешков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(Максим Горький)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1868-1936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026" name="Picture 2" descr="C:\Documents and Settings\user1\Мои документы\Мои рисунки\м.горький\iCA6X34H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71517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89" y="1785926"/>
          <a:ext cx="5429289" cy="3607683"/>
        </p:xfrm>
        <a:graphic>
          <a:graphicData uri="http://schemas.openxmlformats.org/drawingml/2006/table">
            <a:tbl>
              <a:tblPr/>
              <a:tblGrid>
                <a:gridCol w="402169"/>
                <a:gridCol w="469198"/>
                <a:gridCol w="469198"/>
                <a:gridCol w="469198"/>
                <a:gridCol w="536226"/>
                <a:gridCol w="469198"/>
                <a:gridCol w="536226"/>
                <a:gridCol w="476933"/>
                <a:gridCol w="556850"/>
                <a:gridCol w="487244"/>
                <a:gridCol w="556849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571901"/>
        </p:xfrm>
        <a:graphic>
          <a:graphicData uri="http://schemas.openxmlformats.org/drawingml/2006/table">
            <a:tbl>
              <a:tblPr/>
              <a:tblGrid>
                <a:gridCol w="428627"/>
                <a:gridCol w="500066"/>
                <a:gridCol w="619109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571901"/>
        </p:xfrm>
        <a:graphic>
          <a:graphicData uri="http://schemas.openxmlformats.org/drawingml/2006/table">
            <a:tbl>
              <a:tblPr/>
              <a:tblGrid>
                <a:gridCol w="428627"/>
                <a:gridCol w="500066"/>
                <a:gridCol w="619109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571901"/>
        </p:xfrm>
        <a:graphic>
          <a:graphicData uri="http://schemas.openxmlformats.org/drawingml/2006/table">
            <a:tbl>
              <a:tblPr/>
              <a:tblGrid>
                <a:gridCol w="428627"/>
                <a:gridCol w="500066"/>
                <a:gridCol w="619109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742557"/>
        </p:xfrm>
        <a:graphic>
          <a:graphicData uri="http://schemas.openxmlformats.org/drawingml/2006/table">
            <a:tbl>
              <a:tblPr/>
              <a:tblGrid>
                <a:gridCol w="428627"/>
                <a:gridCol w="500066"/>
                <a:gridCol w="619109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742557"/>
        </p:xfrm>
        <a:graphic>
          <a:graphicData uri="http://schemas.openxmlformats.org/drawingml/2006/table">
            <a:tbl>
              <a:tblPr/>
              <a:tblGrid>
                <a:gridCol w="428627"/>
                <a:gridCol w="500066"/>
                <a:gridCol w="619109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742557"/>
        </p:xfrm>
        <a:graphic>
          <a:graphicData uri="http://schemas.openxmlformats.org/drawingml/2006/table">
            <a:tbl>
              <a:tblPr/>
              <a:tblGrid>
                <a:gridCol w="547670"/>
                <a:gridCol w="500066"/>
                <a:gridCol w="500066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ч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786477" cy="3742557"/>
        </p:xfrm>
        <a:graphic>
          <a:graphicData uri="http://schemas.openxmlformats.org/drawingml/2006/table">
            <a:tbl>
              <a:tblPr/>
              <a:tblGrid>
                <a:gridCol w="547670"/>
                <a:gridCol w="500066"/>
                <a:gridCol w="500066"/>
                <a:gridCol w="500066"/>
                <a:gridCol w="500066"/>
                <a:gridCol w="452461"/>
                <a:gridCol w="571504"/>
                <a:gridCol w="508310"/>
                <a:gridCol w="593485"/>
                <a:gridCol w="519299"/>
                <a:gridCol w="593484"/>
              </a:tblGrid>
              <a:tr h="494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у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ч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Г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Домик Каширина</a:t>
            </a:r>
            <a:endParaRPr lang="ru-RU" b="1" dirty="0"/>
          </a:p>
        </p:txBody>
      </p:sp>
      <p:pic>
        <p:nvPicPr>
          <p:cNvPr id="2050" name="Picture 2" descr="C:\Documents and Settings\user1\Мои документы\Мои рисунки\м.горький\iCA0QMKJ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21523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Домик Каширина</a:t>
            </a:r>
            <a:endParaRPr lang="ru-RU" b="1" dirty="0"/>
          </a:p>
        </p:txBody>
      </p:sp>
      <p:pic>
        <p:nvPicPr>
          <p:cNvPr id="5122" name="Picture 2" descr="C:\Documents and Settings\user1\Мои документы\Мои рисунки\м.горький\iCAZED1X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700092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Мои документы\Мои рисунки\м.горький\iCAHG84E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929618" cy="50006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Бурлаки на Волге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Сергей Иванович Ожегов</a:t>
            </a:r>
            <a:br>
              <a:rPr lang="ru-RU" b="1" dirty="0" smtClean="0"/>
            </a:br>
            <a:r>
              <a:rPr lang="ru-RU" b="1" dirty="0" smtClean="0"/>
              <a:t>«Словарь русского языка»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Бурлак</a:t>
            </a:r>
            <a:r>
              <a:rPr lang="ru-RU" dirty="0" smtClean="0"/>
              <a:t> – рабочий, который в артели тянет на</a:t>
            </a:r>
          </a:p>
          <a:p>
            <a:pPr>
              <a:buNone/>
            </a:pPr>
            <a:r>
              <a:rPr lang="ru-RU" dirty="0" smtClean="0"/>
              <a:t>бечеве суда против течения.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Артель</a:t>
            </a:r>
            <a:r>
              <a:rPr lang="ru-RU" dirty="0" smtClean="0"/>
              <a:t> – объединение лиц какой-нибудь </a:t>
            </a:r>
          </a:p>
          <a:p>
            <a:pPr>
              <a:buNone/>
            </a:pPr>
            <a:r>
              <a:rPr lang="ru-RU" dirty="0" smtClean="0"/>
              <a:t>профессии для совместной работы.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Бечева</a:t>
            </a:r>
            <a:r>
              <a:rPr lang="ru-RU" dirty="0" smtClean="0"/>
              <a:t> – прочная толстая верёвка, канат.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Красильная мастерская</a:t>
            </a:r>
            <a:endParaRPr lang="ru-RU" b="1" dirty="0"/>
          </a:p>
        </p:txBody>
      </p:sp>
      <p:pic>
        <p:nvPicPr>
          <p:cNvPr id="3078" name="Picture 6" descr="C:\Documents and Settings\user1\Мои документы\Мои рисунки\м.горький\iCA1QYXS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1071538" y="1714488"/>
            <a:ext cx="707236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Кунавинское</a:t>
            </a:r>
            <a:r>
              <a:rPr lang="ru-RU" b="1" dirty="0" smtClean="0"/>
              <a:t> училище</a:t>
            </a:r>
            <a:endParaRPr lang="ru-RU" b="1" dirty="0"/>
          </a:p>
        </p:txBody>
      </p:sp>
      <p:pic>
        <p:nvPicPr>
          <p:cNvPr id="4098" name="Picture 2" descr="C:\Documents and Settings\user1\Мои документы\Мои рисунки\м.горький\iCA9Z7LU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92948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М.Горький: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«Нижегородцы в добрых делах всегда впереди шли»</a:t>
            </a:r>
            <a:endParaRPr lang="ru-RU" b="1" dirty="0"/>
          </a:p>
        </p:txBody>
      </p:sp>
      <p:pic>
        <p:nvPicPr>
          <p:cNvPr id="1026" name="Picture 2" descr="C:\Documents and Settings\user1\Мои документы\Мои рисунки\м.горький\iCAAGRFW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85992"/>
            <a:ext cx="500066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Площадь Горького</a:t>
            </a:r>
            <a:endParaRPr lang="ru-RU" b="1" dirty="0"/>
          </a:p>
        </p:txBody>
      </p:sp>
      <p:pic>
        <p:nvPicPr>
          <p:cNvPr id="6146" name="Picture 2" descr="C:\Documents and Settings\user1\Мои документы\Мои рисунки\м.горький\iCAMMYVI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736"/>
            <a:ext cx="4714908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418</Words>
  <Application>Microsoft Office PowerPoint</Application>
  <PresentationFormat>Экран (4:3)</PresentationFormat>
  <Paragraphs>275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Алексей Максимович Пешков (Максим Горький) 1868-1936</vt:lpstr>
      <vt:lpstr>Домик Каширина</vt:lpstr>
      <vt:lpstr>Домик Каширина</vt:lpstr>
      <vt:lpstr>Бурлаки на Волге</vt:lpstr>
      <vt:lpstr>Сергей Иванович Ожегов «Словарь русского языка»</vt:lpstr>
      <vt:lpstr>Красильная мастерская</vt:lpstr>
      <vt:lpstr>Кунавинское училище</vt:lpstr>
      <vt:lpstr> М.Горький: «Нижегородцы в добрых делах всегда впереди шли»</vt:lpstr>
      <vt:lpstr>Площадь Горького</vt:lpstr>
      <vt:lpstr>КРОССВОРД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Алексей Максимович Пешков (Максим Горький) 1868-1936</dc:title>
  <dc:creator>user</dc:creator>
  <cp:lastModifiedBy>user</cp:lastModifiedBy>
  <cp:revision>16</cp:revision>
  <dcterms:created xsi:type="dcterms:W3CDTF">2008-11-20T13:02:08Z</dcterms:created>
  <dcterms:modified xsi:type="dcterms:W3CDTF">2008-11-25T15:58:37Z</dcterms:modified>
</cp:coreProperties>
</file>