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енис" initials="Д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0" autoAdjust="0"/>
    <p:restoredTop sz="86380" autoAdjust="0"/>
  </p:normalViewPr>
  <p:slideViewPr>
    <p:cSldViewPr>
      <p:cViewPr>
        <p:scale>
          <a:sx n="60" d="100"/>
          <a:sy n="60" d="100"/>
        </p:scale>
        <p:origin x="-1410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EE932-FF8B-4EAB-A383-3FA16DE62E0E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35FDC-58D8-40F8-8BF2-43857132EE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74C6-068E-4B4C-824D-28CB0E6D3D50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134A-D470-4107-BD74-A03B791C9D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134A-D470-4107-BD74-A03B791C9D9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C4B6A-DA73-4223-A8B9-3D4071831EC4}" type="datetimeFigureOut">
              <a:rPr lang="ru-RU" smtClean="0"/>
              <a:pPr/>
              <a:t>26.03.2014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7A6E-4C56-489C-A87D-522D965E6EB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МОЙ ГОРОД САРАНСК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0_0915 - копи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7" y="1196752"/>
            <a:ext cx="7056785" cy="5040560"/>
          </a:xfrm>
        </p:spPr>
      </p:pic>
    </p:spTree>
  </p:cSld>
  <p:clrMapOvr>
    <a:masterClrMapping/>
  </p:clrMapOvr>
  <p:transition spd="med" advClick="0"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8778668d1a7c74230918aaec7c507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80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04664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 им. С. Д. Эрьзи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332656"/>
            <a:ext cx="637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Парк им. А. С. Пушкина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00439177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800" cy="5040560"/>
          </a:xfrm>
          <a:prstGeom prst="rect">
            <a:avLst/>
          </a:prstGeom>
        </p:spPr>
      </p:pic>
    </p:spTree>
  </p:cSld>
  <p:clrMapOvr>
    <a:masterClrMapping/>
  </p:clrMapOvr>
  <p:transition spd="slow" advTm="3000"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476673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Набережная р.Саранка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00_1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72808" cy="496855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40466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Дворец бракосочетания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00172_saransk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7344816" cy="496855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5090x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800" cy="4968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32656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Спортивный комплекс «Мордовия»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pg17211088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80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КиноМакс  «Победа»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omb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«Дружбы народов»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ost36785_im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268760"/>
            <a:ext cx="4248472" cy="4968552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rb_Saranska_1994-600x78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241376"/>
            <a:ext cx="6048672" cy="5616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476672"/>
            <a:ext cx="3150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Герб города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ransk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128792" cy="5040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260649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ж/д вокзал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1720" y="332656"/>
            <a:ext cx="6048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Собор Святого Ф. Ушакова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99835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1" y="1196752"/>
            <a:ext cx="4320480" cy="504056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8157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800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Мордовский национальный </a:t>
            </a: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драматический театр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bf15da73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24744"/>
            <a:ext cx="7200800" cy="5184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188641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 финансов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5" y="404664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 Республики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03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800" cy="5089748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ost-16169-0-48074300-13575866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7200800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Ледовый Дворец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3000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0618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200800" cy="51125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332656"/>
            <a:ext cx="889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оперы и балета им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И.М.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Яушева</a:t>
            </a: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3000">
    <p:checke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70</Words>
  <Application>Microsoft Office PowerPoint</Application>
  <PresentationFormat>Экран (4:3)</PresentationFormat>
  <Paragraphs>18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МОЙ ГОРОД САРАНСК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САРАНСК</dc:title>
  <dc:creator>Денис</dc:creator>
  <cp:lastModifiedBy>Денис</cp:lastModifiedBy>
  <cp:revision>41</cp:revision>
  <dcterms:created xsi:type="dcterms:W3CDTF">2014-03-24T16:22:10Z</dcterms:created>
  <dcterms:modified xsi:type="dcterms:W3CDTF">2014-03-26T07:12:22Z</dcterms:modified>
</cp:coreProperties>
</file>