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FEA21-1514-4AEF-A002-CB76E9C70BC8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1EEE-EB8F-4D9B-940B-908468C5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ti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44824"/>
            <a:ext cx="2264696" cy="3864159"/>
          </a:xfrm>
          <a:prstGeom prst="rect">
            <a:avLst/>
          </a:prstGeom>
        </p:spPr>
      </p:pic>
      <p:pic>
        <p:nvPicPr>
          <p:cNvPr id="3" name="Рисунок 2" descr="marti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3968" y="692696"/>
            <a:ext cx="1575047" cy="3864159"/>
          </a:xfrm>
          <a:prstGeom prst="rect">
            <a:avLst/>
          </a:prstGeom>
        </p:spPr>
      </p:pic>
      <p:pic>
        <p:nvPicPr>
          <p:cNvPr id="6" name="Рисунок 5" descr="marti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2448272" cy="429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9</cp:revision>
  <dcterms:created xsi:type="dcterms:W3CDTF">2013-10-08T17:24:42Z</dcterms:created>
  <dcterms:modified xsi:type="dcterms:W3CDTF">2013-10-10T12:15:54Z</dcterms:modified>
</cp:coreProperties>
</file>