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5" r:id="rId2"/>
    <p:sldId id="274" r:id="rId3"/>
    <p:sldId id="270" r:id="rId4"/>
    <p:sldId id="271" r:id="rId5"/>
    <p:sldId id="272" r:id="rId6"/>
    <p:sldId id="273" r:id="rId7"/>
    <p:sldId id="269" r:id="rId8"/>
    <p:sldId id="278" r:id="rId9"/>
    <p:sldId id="256" r:id="rId10"/>
    <p:sldId id="264" r:id="rId11"/>
    <p:sldId id="265" r:id="rId12"/>
    <p:sldId id="257" r:id="rId13"/>
    <p:sldId id="266" r:id="rId14"/>
    <p:sldId id="258" r:id="rId15"/>
    <p:sldId id="267" r:id="rId16"/>
    <p:sldId id="259" r:id="rId17"/>
    <p:sldId id="279" r:id="rId18"/>
    <p:sldId id="277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8000"/>
    <a:srgbClr val="FF00FF"/>
    <a:srgbClr val="00FFFF"/>
    <a:srgbClr val="FFFF00"/>
    <a:srgbClr val="FE6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360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360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3600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38299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299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6501C-683D-4E04-BF24-3FF507659AF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52306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47819-D3F8-417A-BE7A-118F8EE88579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3561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F4A45-1F8D-4440-8DF3-1AF448C3BE07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6025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7297A-7302-4D14-9DC4-9D49C45D760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1807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D6405-AE9E-426C-A06D-82685E6CF28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38965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9DB7-B465-4561-B739-4FEDA7AF666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56089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A7435-CBDA-4677-87F9-4CC858C8F42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1796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0783-2010-4506-B847-90C064E9325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3014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C153A-D3EE-4E49-ADFE-1A2C4B57BF4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850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44AA6-AD6E-4763-A7AE-F662EE89A32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6909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D64F9-39F1-4419-A7CE-459CD01F674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6875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8195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360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38195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3600">
                <a:solidFill>
                  <a:srgbClr val="FFFFFF"/>
                </a:solidFill>
                <a:latin typeface="Arial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8195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195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196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196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196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196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196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196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  <p:sp>
            <p:nvSpPr>
              <p:cNvPr id="38196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3600">
                  <a:solidFill>
                    <a:srgbClr val="FFFFFF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38196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196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196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8197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8197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492A90-6E19-4347-9675-00225BAD76A5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77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6932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4059" y="908720"/>
            <a:ext cx="612068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atin typeface="Monotype Corsiva" pitchFamily="66" charset="0"/>
              </a:rPr>
              <a:t>Спутник Земли - Луна</a:t>
            </a:r>
            <a:endParaRPr lang="ru-RU" sz="66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00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340768"/>
            <a:ext cx="5897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1.Луна – спутник Земли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2380238"/>
            <a:ext cx="5019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2.Поверхность Луны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7441" y="3429000"/>
            <a:ext cx="37385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3.Лунные фазы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7434" y="4365104"/>
            <a:ext cx="6625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4.Изучение Луны человеком</a:t>
            </a:r>
            <a:endParaRPr lang="ru-RU" sz="48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9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61140883_1278247564_lunoze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7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35738" y="4149080"/>
            <a:ext cx="43348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5400" b="1" dirty="0" smtClean="0">
                <a:latin typeface="Monotype Corsiva" pitchFamily="66" charset="0"/>
              </a:rPr>
              <a:t>Луна – </a:t>
            </a:r>
          </a:p>
          <a:p>
            <a:pPr algn="r"/>
            <a:r>
              <a:rPr lang="ru-RU" sz="5400" b="1" dirty="0" smtClean="0">
                <a:latin typeface="Monotype Corsiva" pitchFamily="66" charset="0"/>
              </a:rPr>
              <a:t>спутник  Земли</a:t>
            </a:r>
            <a:endParaRPr lang="ru-RU" sz="54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2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 descr="C:\Documents and Settings\Администратор\Мои документы\анимация\человеческие\мужские\anim076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000625"/>
            <a:ext cx="9239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3" descr="C:\Documents and Settings\Администратор\Мои документы\анимация\Природные\233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14313"/>
            <a:ext cx="973137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27584" y="476672"/>
            <a:ext cx="7272809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Луна — спутник Земли. Это самое близкое к нам космическое тело. Она движется вокруг Земли, а вместе с Землей – вокруг Солнца. Среднее расстояние от Земли до Луны составляет около 384 400 километров. Масса Луны меньше массы нашей планеты примерно в 81 раз.</a:t>
            </a:r>
            <a:endParaRPr lang="ru-RU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0002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21_62768_197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136904" cy="564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43608" y="0"/>
            <a:ext cx="6642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spc="100" dirty="0" smtClean="0">
                <a:latin typeface="Monotype Corsiva" pitchFamily="66" charset="0"/>
              </a:rPr>
              <a:t>Поверхность Луны</a:t>
            </a:r>
            <a:endParaRPr lang="ru-RU" sz="5400" b="1" spc="1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yf rjyrehc\moon-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84"/>
            <a:ext cx="9144000" cy="6868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19945" y="332656"/>
            <a:ext cx="3304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Monotype Corsiva" pitchFamily="66" charset="0"/>
              </a:rPr>
              <a:t>Фазы Луны</a:t>
            </a:r>
            <a:endParaRPr lang="ru-RU" sz="54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4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yf rjyrehc\images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88640"/>
            <a:ext cx="62183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  <a:latin typeface="Monotype Corsiva" pitchFamily="66" charset="0"/>
              </a:rPr>
              <a:t>Изучение Луны человеком</a:t>
            </a:r>
            <a:endParaRPr lang="ru-RU" sz="48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0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9730" y="1268760"/>
            <a:ext cx="812754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b="1" i="1" u="sng" dirty="0" smtClean="0"/>
              <a:t>Луна-естественный </a:t>
            </a:r>
            <a:r>
              <a:rPr lang="ru-RU" sz="3200" b="1" i="1" u="sng" dirty="0"/>
              <a:t>спутник Земли </a:t>
            </a:r>
            <a:endParaRPr lang="en-US" sz="3200" b="1" i="1" u="sng" dirty="0" smtClean="0"/>
          </a:p>
          <a:p>
            <a:endParaRPr lang="en-US" sz="3200" b="1" i="1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i="1" u="sng" dirty="0"/>
              <a:t>Первые люди покорившие Луну </a:t>
            </a:r>
            <a:endParaRPr lang="en-US" sz="3200" b="1" i="1" u="sng" dirty="0" smtClean="0"/>
          </a:p>
          <a:p>
            <a:r>
              <a:rPr lang="ru-RU" sz="3200" b="1" i="1" u="sng" dirty="0" err="1" smtClean="0"/>
              <a:t>Армстронг</a:t>
            </a:r>
            <a:r>
              <a:rPr lang="ru-RU" sz="3200" b="1" i="1" u="sng" dirty="0" smtClean="0"/>
              <a:t> </a:t>
            </a:r>
            <a:r>
              <a:rPr lang="ru-RU" sz="3200" b="1" i="1" u="sng" dirty="0"/>
              <a:t>и </a:t>
            </a:r>
            <a:r>
              <a:rPr lang="ru-RU" sz="3200" b="1" i="1" u="sng" dirty="0" err="1" smtClean="0"/>
              <a:t>Олдрин</a:t>
            </a:r>
            <a:endParaRPr lang="en-US" sz="3200" b="1" i="1" u="sng" dirty="0" smtClean="0"/>
          </a:p>
          <a:p>
            <a:endParaRPr lang="en-US" sz="3200" b="1" i="1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3200" b="1" i="1" u="sng" dirty="0"/>
              <a:t>Кратеры — это впадины, </a:t>
            </a:r>
            <a:endParaRPr lang="en-US" sz="3200" b="1" i="1" u="sng" dirty="0" smtClean="0"/>
          </a:p>
          <a:p>
            <a:r>
              <a:rPr lang="ru-RU" sz="3200" b="1" i="1" u="sng" dirty="0" smtClean="0"/>
              <a:t>образованные от </a:t>
            </a:r>
            <a:r>
              <a:rPr lang="ru-RU" sz="3200" b="1" i="1" u="sng" dirty="0"/>
              <a:t>ударов метеоритов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824890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484784"/>
            <a:ext cx="6357253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Calibri" pitchFamily="34" charset="0"/>
                <a:cs typeface="Calibri" pitchFamily="34" charset="0"/>
              </a:rPr>
              <a:t>Домашнее задание:</a:t>
            </a:r>
          </a:p>
          <a:p>
            <a:r>
              <a:rPr lang="ru-RU" sz="3200" b="1" dirty="0">
                <a:latin typeface="Calibri" pitchFamily="34" charset="0"/>
                <a:cs typeface="Calibri" pitchFamily="34" charset="0"/>
              </a:rPr>
              <a:t>выполнить в тетрадях №36, 37</a:t>
            </a:r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Подготовить сообщение о Луне </a:t>
            </a:r>
            <a:endParaRPr lang="ru-RU" sz="32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от  </a:t>
            </a:r>
            <a:r>
              <a:rPr lang="ru-RU" sz="3200" b="1" dirty="0">
                <a:latin typeface="Calibri" pitchFamily="34" charset="0"/>
                <a:cs typeface="Calibri" pitchFamily="34" charset="0"/>
              </a:rPr>
              <a:t>имени астронавта или ученого </a:t>
            </a:r>
            <a:endParaRPr lang="ru-RU" sz="32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астронома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825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17-10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23" y="4869160"/>
            <a:ext cx="8908678" cy="172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7931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714356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Monotype Corsiva" pitchFamily="66" charset="0"/>
                <a:cs typeface="Times New Roman" pitchFamily="18" charset="0"/>
              </a:rPr>
              <a:t>Тест</a:t>
            </a:r>
            <a:endParaRPr lang="ru-RU" sz="4800" b="1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2071678"/>
            <a:ext cx="776206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1.Планеты Солнечной системы изучают…</a:t>
            </a:r>
          </a:p>
          <a:p>
            <a:endParaRPr lang="ru-RU" sz="36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а) географы;</a:t>
            </a:r>
          </a:p>
          <a:p>
            <a:r>
              <a:rPr lang="ru-RU" sz="3200" dirty="0" smtClean="0">
                <a:latin typeface="Monotype Corsiva" pitchFamily="66" charset="0"/>
              </a:rPr>
              <a:t>б) химики;</a:t>
            </a:r>
          </a:p>
          <a:p>
            <a:r>
              <a:rPr lang="ru-RU" sz="3200" dirty="0" smtClean="0">
                <a:latin typeface="Monotype Corsiva" pitchFamily="66" charset="0"/>
              </a:rPr>
              <a:t>в) астрономы;</a:t>
            </a:r>
          </a:p>
          <a:p>
            <a:r>
              <a:rPr lang="ru-RU" sz="3200" dirty="0" smtClean="0">
                <a:latin typeface="Monotype Corsiva" pitchFamily="66" charset="0"/>
              </a:rPr>
              <a:t>г) физики.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428736"/>
            <a:ext cx="6976590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2.Вокруг Солнца вращаются планеты. </a:t>
            </a:r>
          </a:p>
          <a:p>
            <a:r>
              <a:rPr lang="ru-RU" sz="3600" dirty="0" smtClean="0">
                <a:latin typeface="Monotype Corsiva" pitchFamily="66" charset="0"/>
              </a:rPr>
              <a:t>   Их …</a:t>
            </a:r>
          </a:p>
          <a:p>
            <a:endParaRPr lang="ru-RU" sz="36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а) 7;</a:t>
            </a:r>
          </a:p>
          <a:p>
            <a:r>
              <a:rPr lang="ru-RU" sz="3200" dirty="0" smtClean="0">
                <a:latin typeface="Monotype Corsiva" pitchFamily="66" charset="0"/>
              </a:rPr>
              <a:t>б) 9 ;</a:t>
            </a:r>
          </a:p>
          <a:p>
            <a:r>
              <a:rPr lang="ru-RU" sz="3200" dirty="0" smtClean="0">
                <a:latin typeface="Monotype Corsiva" pitchFamily="66" charset="0"/>
              </a:rPr>
              <a:t>в )11.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214422"/>
            <a:ext cx="636744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3. Плутон – это …</a:t>
            </a:r>
          </a:p>
          <a:p>
            <a:endParaRPr lang="ru-RU" sz="36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а)  самая большая планета Солнечной </a:t>
            </a:r>
          </a:p>
          <a:p>
            <a:r>
              <a:rPr lang="ru-RU" sz="3200" dirty="0" smtClean="0">
                <a:latin typeface="Monotype Corsiva" pitchFamily="66" charset="0"/>
              </a:rPr>
              <a:t>     системы;</a:t>
            </a:r>
          </a:p>
          <a:p>
            <a:r>
              <a:rPr lang="ru-RU" sz="3200" dirty="0" smtClean="0">
                <a:latin typeface="Monotype Corsiva" pitchFamily="66" charset="0"/>
              </a:rPr>
              <a:t>б) самая маленькая планета Солнечной </a:t>
            </a:r>
          </a:p>
          <a:p>
            <a:r>
              <a:rPr lang="ru-RU" sz="3200" dirty="0" smtClean="0">
                <a:latin typeface="Monotype Corsiva" pitchFamily="66" charset="0"/>
              </a:rPr>
              <a:t>    системы;</a:t>
            </a:r>
          </a:p>
          <a:p>
            <a:r>
              <a:rPr lang="ru-RU" sz="3200" dirty="0" smtClean="0">
                <a:latin typeface="Monotype Corsiva" pitchFamily="66" charset="0"/>
              </a:rPr>
              <a:t>в) планета, равная по величине планете </a:t>
            </a:r>
          </a:p>
          <a:p>
            <a:r>
              <a:rPr lang="ru-RU" sz="3200" dirty="0" smtClean="0">
                <a:latin typeface="Monotype Corsiva" pitchFamily="66" charset="0"/>
              </a:rPr>
              <a:t>    Земля.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000108"/>
            <a:ext cx="860524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4. Относительно Солнца планеты расположены </a:t>
            </a:r>
          </a:p>
          <a:p>
            <a:r>
              <a:rPr lang="ru-RU" sz="3600" dirty="0" smtClean="0">
                <a:latin typeface="Monotype Corsiva" pitchFamily="66" charset="0"/>
              </a:rPr>
              <a:t>    так:</a:t>
            </a:r>
          </a:p>
          <a:p>
            <a:endParaRPr lang="ru-RU" sz="32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     а) Венера, Земля, Марс, Меркурий, Нептун, </a:t>
            </a:r>
          </a:p>
          <a:p>
            <a:r>
              <a:rPr lang="ru-RU" sz="3200" dirty="0" smtClean="0">
                <a:latin typeface="Monotype Corsiva" pitchFamily="66" charset="0"/>
              </a:rPr>
              <a:t>     Плутон, Сатурн, Уран, Юпитер;</a:t>
            </a:r>
          </a:p>
          <a:p>
            <a:endParaRPr lang="ru-RU" sz="32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     б) Меркурий, Венера, Земля, Марс, Нептун, </a:t>
            </a:r>
          </a:p>
          <a:p>
            <a:r>
              <a:rPr lang="ru-RU" sz="3200" dirty="0" smtClean="0">
                <a:latin typeface="Monotype Corsiva" pitchFamily="66" charset="0"/>
              </a:rPr>
              <a:t>     Плутон, Сатурн, Юпитер, Уран;</a:t>
            </a:r>
          </a:p>
          <a:p>
            <a:endParaRPr lang="ru-RU" sz="3200" dirty="0" smtClean="0">
              <a:latin typeface="Monotype Corsiva" pitchFamily="66" charset="0"/>
            </a:endParaRPr>
          </a:p>
          <a:p>
            <a:r>
              <a:rPr lang="ru-RU" sz="3200" dirty="0" smtClean="0">
                <a:latin typeface="Monotype Corsiva" pitchFamily="66" charset="0"/>
              </a:rPr>
              <a:t>     в) Меркурий, Венера, Земля, Марс, Юпитер, </a:t>
            </a:r>
          </a:p>
          <a:p>
            <a:r>
              <a:rPr lang="ru-RU" sz="3200" dirty="0" smtClean="0">
                <a:latin typeface="Monotype Corsiva" pitchFamily="66" charset="0"/>
              </a:rPr>
              <a:t>     Сатурн, Уран, Нептун, Плутон.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285860"/>
            <a:ext cx="3884397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5. Что такое Земля?</a:t>
            </a:r>
          </a:p>
          <a:p>
            <a:r>
              <a:rPr lang="ru-RU" sz="3600" dirty="0" smtClean="0">
                <a:latin typeface="Monotype Corsiva" pitchFamily="66" charset="0"/>
              </a:rPr>
              <a:t> </a:t>
            </a:r>
          </a:p>
          <a:p>
            <a:r>
              <a:rPr lang="ru-RU" sz="3200" dirty="0" smtClean="0">
                <a:latin typeface="Monotype Corsiva" pitchFamily="66" charset="0"/>
              </a:rPr>
              <a:t>а) звезда ;</a:t>
            </a:r>
          </a:p>
          <a:p>
            <a:r>
              <a:rPr lang="ru-RU" sz="3200" dirty="0" smtClean="0">
                <a:latin typeface="Monotype Corsiva" pitchFamily="66" charset="0"/>
              </a:rPr>
              <a:t>б)планета ;   </a:t>
            </a:r>
          </a:p>
          <a:p>
            <a:r>
              <a:rPr lang="ru-RU" sz="3200" dirty="0" smtClean="0">
                <a:latin typeface="Monotype Corsiva" pitchFamily="66" charset="0"/>
              </a:rPr>
              <a:t>в)пылающий шар 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214422"/>
            <a:ext cx="686438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6. Какой по счету расположена Земля </a:t>
            </a:r>
          </a:p>
          <a:p>
            <a:r>
              <a:rPr lang="ru-RU" sz="3600" dirty="0" smtClean="0">
                <a:latin typeface="Monotype Corsiva" pitchFamily="66" charset="0"/>
              </a:rPr>
              <a:t>    от Солнца?</a:t>
            </a:r>
          </a:p>
          <a:p>
            <a:endParaRPr lang="ru-RU" sz="3600" dirty="0" smtClean="0">
              <a:latin typeface="Monotype Corsiva" pitchFamily="66" charset="0"/>
            </a:endParaRPr>
          </a:p>
          <a:p>
            <a:r>
              <a:rPr lang="ru-RU" sz="3600" dirty="0" smtClean="0">
                <a:latin typeface="Monotype Corsiva" pitchFamily="66" charset="0"/>
              </a:rPr>
              <a:t>а) 2;</a:t>
            </a:r>
          </a:p>
          <a:p>
            <a:r>
              <a:rPr lang="ru-RU" sz="3600" dirty="0" smtClean="0">
                <a:latin typeface="Monotype Corsiva" pitchFamily="66" charset="0"/>
              </a:rPr>
              <a:t>б) 4; </a:t>
            </a:r>
          </a:p>
          <a:p>
            <a:r>
              <a:rPr lang="ru-RU" sz="3600" dirty="0" smtClean="0">
                <a:latin typeface="Monotype Corsiva" pitchFamily="66" charset="0"/>
              </a:rPr>
              <a:t>в) 3;</a:t>
            </a:r>
          </a:p>
          <a:p>
            <a:r>
              <a:rPr lang="ru-RU" sz="3600" dirty="0" smtClean="0">
                <a:latin typeface="Monotype Corsiva" pitchFamily="66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7" y="1052736"/>
            <a:ext cx="70968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4800" b="1" dirty="0">
                <a:latin typeface="Calibri" pitchFamily="34" charset="0"/>
                <a:cs typeface="Calibri" pitchFamily="34" charset="0"/>
              </a:rPr>
              <a:t>Ответы к тесту</a:t>
            </a:r>
            <a:r>
              <a:rPr lang="tt-RU" sz="4800" b="1" dirty="0" smtClean="0">
                <a:latin typeface="Calibri" pitchFamily="34" charset="0"/>
                <a:cs typeface="Calibri" pitchFamily="34" charset="0"/>
              </a:rPr>
              <a:t>:</a:t>
            </a:r>
            <a:endParaRPr lang="en-US" sz="4800" b="1" dirty="0" smtClean="0">
              <a:latin typeface="Calibri" pitchFamily="34" charset="0"/>
              <a:cs typeface="Calibri" pitchFamily="34" charset="0"/>
            </a:endParaRPr>
          </a:p>
          <a:p>
            <a:endParaRPr lang="en-US" sz="4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tt-RU" sz="4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t-RU" sz="4800" b="1" dirty="0">
                <a:latin typeface="Calibri" pitchFamily="34" charset="0"/>
                <a:cs typeface="Calibri" pitchFamily="34" charset="0"/>
              </a:rPr>
              <a:t>1) в; 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t-RU" sz="4800" b="1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tt-RU" sz="4800" b="1" dirty="0">
                <a:latin typeface="Calibri" pitchFamily="34" charset="0"/>
                <a:cs typeface="Calibri" pitchFamily="34" charset="0"/>
              </a:rPr>
              <a:t>) б; 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t-RU" sz="4800" b="1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tt-RU" sz="4800" b="1" dirty="0">
                <a:latin typeface="Calibri" pitchFamily="34" charset="0"/>
                <a:cs typeface="Calibri" pitchFamily="34" charset="0"/>
              </a:rPr>
              <a:t>) б; 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t-RU" sz="4800" b="1" dirty="0" smtClean="0">
                <a:latin typeface="Calibri" pitchFamily="34" charset="0"/>
                <a:cs typeface="Calibri" pitchFamily="34" charset="0"/>
              </a:rPr>
              <a:t>4</a:t>
            </a:r>
            <a:r>
              <a:rPr lang="tt-RU" sz="4800" b="1" dirty="0">
                <a:latin typeface="Calibri" pitchFamily="34" charset="0"/>
                <a:cs typeface="Calibri" pitchFamily="34" charset="0"/>
              </a:rPr>
              <a:t>) в; 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t-RU" sz="4800" b="1" dirty="0" smtClean="0">
                <a:latin typeface="Calibri" pitchFamily="34" charset="0"/>
                <a:cs typeface="Calibri" pitchFamily="34" charset="0"/>
              </a:rPr>
              <a:t>5</a:t>
            </a:r>
            <a:r>
              <a:rPr lang="tt-RU" sz="4800" b="1" dirty="0">
                <a:latin typeface="Calibri" pitchFamily="34" charset="0"/>
                <a:cs typeface="Calibri" pitchFamily="34" charset="0"/>
              </a:rPr>
              <a:t>) б.</a:t>
            </a:r>
            <a:endParaRPr lang="ru-RU" sz="4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364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-142900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spc="400" dirty="0" smtClean="0">
                <a:latin typeface="Monotype Corsiva" pitchFamily="66" charset="0"/>
              </a:rPr>
              <a:t>Кроссворд</a:t>
            </a:r>
            <a:endParaRPr lang="ru-RU" sz="7200" b="1" spc="400" dirty="0">
              <a:latin typeface="Monotype Corsiva" pitchFamily="66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7" y="1071546"/>
          <a:ext cx="8429685" cy="5429288"/>
        </p:xfrm>
        <a:graphic>
          <a:graphicData uri="http://schemas.openxmlformats.org/drawingml/2006/table">
            <a:tbl>
              <a:tblPr/>
              <a:tblGrid>
                <a:gridCol w="867763"/>
                <a:gridCol w="867763"/>
                <a:gridCol w="867763"/>
                <a:gridCol w="887129"/>
                <a:gridCol w="972359"/>
                <a:gridCol w="936414"/>
                <a:gridCol w="1066231"/>
                <a:gridCol w="216462"/>
                <a:gridCol w="870243"/>
                <a:gridCol w="877558"/>
              </a:tblGrid>
              <a:tr h="135732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32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3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7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000364" y="1142984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29454" y="1142984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57884" y="1142984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1142984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9058" y="1142984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29586" y="1142984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2500306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2500306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57752" y="2500306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57884" y="2500306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29454" y="2500306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929586" y="2500306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00364" y="3857628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29058" y="3857628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3857628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857884" y="3857628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29454" y="3857628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29586" y="3786190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143108" y="3857628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158" y="5214950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14414" y="5214950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71670" y="5214950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000364" y="5214950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929058" y="5214950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57752" y="5214950"/>
            <a:ext cx="8572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342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Сумерки">
  <a:themeElements>
    <a:clrScheme name="Сумерки 3">
      <a:dk1>
        <a:srgbClr val="6600CC"/>
      </a:dk1>
      <a:lt1>
        <a:srgbClr val="FFFFFF"/>
      </a:lt1>
      <a:dk2>
        <a:srgbClr val="4B0096"/>
      </a:dk2>
      <a:lt2>
        <a:srgbClr val="CDD7DF"/>
      </a:lt2>
      <a:accent1>
        <a:srgbClr val="9999FF"/>
      </a:accent1>
      <a:accent2>
        <a:srgbClr val="7850BA"/>
      </a:accent2>
      <a:accent3>
        <a:srgbClr val="B1AAC9"/>
      </a:accent3>
      <a:accent4>
        <a:srgbClr val="DADADA"/>
      </a:accent4>
      <a:accent5>
        <a:srgbClr val="CACAFF"/>
      </a:accent5>
      <a:accent6>
        <a:srgbClr val="6C48A8"/>
      </a:accent6>
      <a:hlink>
        <a:srgbClr val="00CCFF"/>
      </a:hlink>
      <a:folHlink>
        <a:srgbClr val="0796B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348</Words>
  <Application>Microsoft Office PowerPoint</Application>
  <PresentationFormat>Экран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Сумерки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28</cp:revision>
  <dcterms:created xsi:type="dcterms:W3CDTF">2011-11-20T13:19:14Z</dcterms:created>
  <dcterms:modified xsi:type="dcterms:W3CDTF">2012-01-22T18:12:30Z</dcterms:modified>
</cp:coreProperties>
</file>