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70" r:id="rId12"/>
    <p:sldId id="271" r:id="rId13"/>
    <p:sldId id="272" r:id="rId14"/>
    <p:sldId id="274" r:id="rId15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09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CACF7-2A2E-451A-8A9B-323DC291E813}" type="doc">
      <dgm:prSet loTypeId="urn:microsoft.com/office/officeart/2005/8/layout/chevron2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EAC9630-4B7E-451C-9D76-8915DAAD65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Установление единства в воспитании детей</a:t>
          </a:r>
          <a:endParaRPr lang="ru-RU" sz="2400" b="1" dirty="0"/>
        </a:p>
      </dgm:t>
    </dgm:pt>
    <dgm:pt modelId="{A6271B58-E7B8-46CE-968E-D7A4BC086AA5}" type="parTrans" cxnId="{E4E911DC-4E67-41C3-AD7A-E58388E67AB9}">
      <dgm:prSet/>
      <dgm:spPr/>
      <dgm:t>
        <a:bodyPr/>
        <a:lstStyle/>
        <a:p>
          <a:endParaRPr lang="ru-RU"/>
        </a:p>
      </dgm:t>
    </dgm:pt>
    <dgm:pt modelId="{EDD5E158-3294-41AE-8310-31C2690F94BB}" type="sibTrans" cxnId="{E4E911DC-4E67-41C3-AD7A-E58388E67AB9}">
      <dgm:prSet/>
      <dgm:spPr/>
      <dgm:t>
        <a:bodyPr/>
        <a:lstStyle/>
        <a:p>
          <a:endParaRPr lang="ru-RU"/>
        </a:p>
      </dgm:t>
    </dgm:pt>
    <dgm:pt modelId="{625CCC8D-5967-4563-AB64-429C9BDF7F4A}">
      <dgm:prSet phldrT="[Текст]" custT="1"/>
      <dgm:spPr/>
      <dgm:t>
        <a:bodyPr/>
        <a:lstStyle/>
        <a:p>
          <a:endParaRPr lang="ru-RU" sz="2400" b="1" dirty="0"/>
        </a:p>
      </dgm:t>
    </dgm:pt>
    <dgm:pt modelId="{D68CC42D-B998-4C36-BE16-F7A886B1B18B}" type="parTrans" cxnId="{5EC9B5B7-9DE1-4610-BA2F-A520FCCA06EB}">
      <dgm:prSet/>
      <dgm:spPr/>
      <dgm:t>
        <a:bodyPr/>
        <a:lstStyle/>
        <a:p>
          <a:endParaRPr lang="ru-RU"/>
        </a:p>
      </dgm:t>
    </dgm:pt>
    <dgm:pt modelId="{79F9325E-5116-4D73-8D50-7D4B4C7F3EE5}" type="sibTrans" cxnId="{5EC9B5B7-9DE1-4610-BA2F-A520FCCA06EB}">
      <dgm:prSet/>
      <dgm:spPr/>
      <dgm:t>
        <a:bodyPr/>
        <a:lstStyle/>
        <a:p>
          <a:endParaRPr lang="ru-RU"/>
        </a:p>
      </dgm:t>
    </dgm:pt>
    <dgm:pt modelId="{834D0FC0-0E33-4A5E-8C6B-1473166253C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Педагогическое  просвещение родителей</a:t>
          </a:r>
          <a:endParaRPr lang="ru-RU" sz="2400" b="1" dirty="0"/>
        </a:p>
      </dgm:t>
    </dgm:pt>
    <dgm:pt modelId="{7C5CDACC-C0FE-4241-BCF7-28DC5A343C39}" type="parTrans" cxnId="{0AAB919A-8D03-405F-87D6-837C54445780}">
      <dgm:prSet/>
      <dgm:spPr/>
      <dgm:t>
        <a:bodyPr/>
        <a:lstStyle/>
        <a:p>
          <a:endParaRPr lang="ru-RU"/>
        </a:p>
      </dgm:t>
    </dgm:pt>
    <dgm:pt modelId="{265318C4-B301-4CB0-ABB7-686BE4EA5DEF}" type="sibTrans" cxnId="{0AAB919A-8D03-405F-87D6-837C54445780}">
      <dgm:prSet/>
      <dgm:spPr/>
      <dgm:t>
        <a:bodyPr/>
        <a:lstStyle/>
        <a:p>
          <a:endParaRPr lang="ru-RU"/>
        </a:p>
      </dgm:t>
    </dgm:pt>
    <dgm:pt modelId="{D63AFEA6-5E7A-434C-AA50-C96ABBE1F055}">
      <dgm:prSet phldrT="[Текст]" custT="1"/>
      <dgm:spPr/>
      <dgm:t>
        <a:bodyPr/>
        <a:lstStyle/>
        <a:p>
          <a:endParaRPr lang="ru-RU" sz="2400" b="1" dirty="0"/>
        </a:p>
      </dgm:t>
    </dgm:pt>
    <dgm:pt modelId="{9BFDDBC9-8176-4630-B5CE-9417F16B0470}" type="parTrans" cxnId="{4DCD3589-9CD2-45D8-AEBC-0C0EA683F894}">
      <dgm:prSet/>
      <dgm:spPr/>
      <dgm:t>
        <a:bodyPr/>
        <a:lstStyle/>
        <a:p>
          <a:endParaRPr lang="ru-RU"/>
        </a:p>
      </dgm:t>
    </dgm:pt>
    <dgm:pt modelId="{FF9433A3-7D22-4640-BA13-0EE260D6458A}" type="sibTrans" cxnId="{4DCD3589-9CD2-45D8-AEBC-0C0EA683F894}">
      <dgm:prSet/>
      <dgm:spPr/>
      <dgm:t>
        <a:bodyPr/>
        <a:lstStyle/>
        <a:p>
          <a:endParaRPr lang="ru-RU"/>
        </a:p>
      </dgm:t>
    </dgm:pt>
    <dgm:pt modelId="{CFFB236E-1BD7-434D-BCF8-F7F5471F9DF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Ознакомление родителей с жизнью и работой детского учреждения</a:t>
          </a:r>
          <a:endParaRPr lang="ru-RU" sz="2400" b="1" dirty="0"/>
        </a:p>
      </dgm:t>
    </dgm:pt>
    <dgm:pt modelId="{F2D8E834-B2AA-48C4-8D9B-ABF81977469E}" type="parTrans" cxnId="{5A554A24-B649-4C91-929D-DAAB6499626A}">
      <dgm:prSet/>
      <dgm:spPr/>
      <dgm:t>
        <a:bodyPr/>
        <a:lstStyle/>
        <a:p>
          <a:endParaRPr lang="ru-RU"/>
        </a:p>
      </dgm:t>
    </dgm:pt>
    <dgm:pt modelId="{37352A87-96A4-4AC6-B29A-9B2B929BF132}" type="sibTrans" cxnId="{5A554A24-B649-4C91-929D-DAAB6499626A}">
      <dgm:prSet/>
      <dgm:spPr/>
      <dgm:t>
        <a:bodyPr/>
        <a:lstStyle/>
        <a:p>
          <a:endParaRPr lang="ru-RU"/>
        </a:p>
      </dgm:t>
    </dgm:pt>
    <dgm:pt modelId="{BC95AE39-1007-4943-A6B9-0B4118A9436B}">
      <dgm:prSet/>
      <dgm:spPr/>
      <dgm:t>
        <a:bodyPr/>
        <a:lstStyle/>
        <a:p>
          <a:endParaRPr lang="ru-RU" dirty="0"/>
        </a:p>
      </dgm:t>
    </dgm:pt>
    <dgm:pt modelId="{5C8E7C2A-80C6-45A6-BC24-44AB2923CBEC}" type="parTrans" cxnId="{3E91E1D9-E257-4AE0-85B3-BF46CDD614E1}">
      <dgm:prSet/>
      <dgm:spPr/>
      <dgm:t>
        <a:bodyPr/>
        <a:lstStyle/>
        <a:p>
          <a:endParaRPr lang="ru-RU"/>
        </a:p>
      </dgm:t>
    </dgm:pt>
    <dgm:pt modelId="{EFF05A33-D84C-4CE3-9C45-5E2600673711}" type="sibTrans" cxnId="{3E91E1D9-E257-4AE0-85B3-BF46CDD614E1}">
      <dgm:prSet/>
      <dgm:spPr/>
      <dgm:t>
        <a:bodyPr/>
        <a:lstStyle/>
        <a:p>
          <a:endParaRPr lang="ru-RU"/>
        </a:p>
      </dgm:t>
    </dgm:pt>
    <dgm:pt modelId="{F77156C8-556C-42C2-9190-ECF3CDDD42E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Помочь семье воспитать гармонически развитого человека</a:t>
          </a:r>
          <a:endParaRPr lang="ru-RU" b="1" dirty="0"/>
        </a:p>
      </dgm:t>
    </dgm:pt>
    <dgm:pt modelId="{A5149E03-C068-4599-9760-7089E4F43DD1}" type="parTrans" cxnId="{0C4C2F02-2696-4116-8BBB-008AE02D2DE2}">
      <dgm:prSet/>
      <dgm:spPr/>
      <dgm:t>
        <a:bodyPr/>
        <a:lstStyle/>
        <a:p>
          <a:endParaRPr lang="ru-RU"/>
        </a:p>
      </dgm:t>
    </dgm:pt>
    <dgm:pt modelId="{E7BD307A-B1D8-41BC-B2F6-033E71B31C4D}" type="sibTrans" cxnId="{0C4C2F02-2696-4116-8BBB-008AE02D2DE2}">
      <dgm:prSet/>
      <dgm:spPr/>
      <dgm:t>
        <a:bodyPr/>
        <a:lstStyle/>
        <a:p>
          <a:endParaRPr lang="ru-RU"/>
        </a:p>
      </dgm:t>
    </dgm:pt>
    <dgm:pt modelId="{E86A8244-FB10-4B65-BDE7-95D411FC1F19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3B309482-C706-4134-8471-380FC7A16E8B}" type="sibTrans" cxnId="{F5127898-EE55-42D7-9620-9D947AC28567}">
      <dgm:prSet/>
      <dgm:spPr/>
      <dgm:t>
        <a:bodyPr/>
        <a:lstStyle/>
        <a:p>
          <a:endParaRPr lang="ru-RU"/>
        </a:p>
      </dgm:t>
    </dgm:pt>
    <dgm:pt modelId="{4B7C0954-4852-493C-866D-5F22550B52FF}" type="parTrans" cxnId="{F5127898-EE55-42D7-9620-9D947AC28567}">
      <dgm:prSet/>
      <dgm:spPr/>
      <dgm:t>
        <a:bodyPr/>
        <a:lstStyle/>
        <a:p>
          <a:endParaRPr lang="ru-RU"/>
        </a:p>
      </dgm:t>
    </dgm:pt>
    <dgm:pt modelId="{2DA2BC0E-DCC7-4DED-87F6-396FDC9A4D20}" type="pres">
      <dgm:prSet presAssocID="{70FCACF7-2A2E-451A-8A9B-323DC291E8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F8F45-9EF3-4F3E-B0CA-981752DDE398}" type="pres">
      <dgm:prSet presAssocID="{E86A8244-FB10-4B65-BDE7-95D411FC1F19}" presName="composite" presStyleCnt="0"/>
      <dgm:spPr/>
    </dgm:pt>
    <dgm:pt modelId="{55BB38BB-9EE5-4D6B-A58E-53DEA7A6BED1}" type="pres">
      <dgm:prSet presAssocID="{E86A8244-FB10-4B65-BDE7-95D411FC1F19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BC33BDF-A163-493C-A39A-0B5E62F091A7}" type="pres">
      <dgm:prSet presAssocID="{E86A8244-FB10-4B65-BDE7-95D411FC1F19}" presName="descendantText" presStyleLbl="alignAcc1" presStyleIdx="0" presStyleCnt="4" custLinFactNeighborX="-866" custLinFactNeighborY="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0BD47-4A77-4EAC-A8D2-468F615BECD8}" type="pres">
      <dgm:prSet presAssocID="{3B309482-C706-4134-8471-380FC7A16E8B}" presName="sp" presStyleCnt="0"/>
      <dgm:spPr/>
    </dgm:pt>
    <dgm:pt modelId="{D63F9883-8DAC-4034-8CB3-C55CC51AED3E}" type="pres">
      <dgm:prSet presAssocID="{625CCC8D-5967-4563-AB64-429C9BDF7F4A}" presName="composite" presStyleCnt="0"/>
      <dgm:spPr/>
    </dgm:pt>
    <dgm:pt modelId="{8092D564-47FA-47E8-BEC5-7B6A3A2D6E19}" type="pres">
      <dgm:prSet presAssocID="{625CCC8D-5967-4563-AB64-429C9BDF7F4A}" presName="parentText" presStyleLbl="alignNode1" presStyleIdx="1" presStyleCnt="4" custLinFactNeighborX="3002" custLinFactNeighborY="38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0514-E459-4414-8620-9C1A3C712E3A}" type="pres">
      <dgm:prSet presAssocID="{625CCC8D-5967-4563-AB64-429C9BDF7F4A}" presName="descendantText" presStyleLbl="alignAcc1" presStyleIdx="1" presStyleCnt="4" custScaleY="136897" custLinFactNeighborX="-30" custLinFactNeighborY="-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7752B-574A-4347-9F96-1B5C85EDB4FC}" type="pres">
      <dgm:prSet presAssocID="{79F9325E-5116-4D73-8D50-7D4B4C7F3EE5}" presName="sp" presStyleCnt="0"/>
      <dgm:spPr/>
    </dgm:pt>
    <dgm:pt modelId="{F25C1673-3AC7-458B-8E82-BD8F992B384B}" type="pres">
      <dgm:prSet presAssocID="{D63AFEA6-5E7A-434C-AA50-C96ABBE1F055}" presName="composite" presStyleCnt="0"/>
      <dgm:spPr/>
    </dgm:pt>
    <dgm:pt modelId="{999B32C5-9EAB-451A-9751-A176E91A4730}" type="pres">
      <dgm:prSet presAssocID="{D63AFEA6-5E7A-434C-AA50-C96ABBE1F055}" presName="parentText" presStyleLbl="alignNode1" presStyleIdx="2" presStyleCnt="4" custLinFactNeighborX="3002" custLinFactNeighborY="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2ADFF-4C39-4DAD-A37D-D086C665EF53}" type="pres">
      <dgm:prSet presAssocID="{D63AFEA6-5E7A-434C-AA50-C96ABBE1F055}" presName="descendantText" presStyleLbl="alignAcc1" presStyleIdx="2" presStyleCnt="4" custScaleY="131185" custLinFactNeighborX="519" custLinFactNeighborY="10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30BA1-2909-4E88-AE65-2C2FF96EB9EB}" type="pres">
      <dgm:prSet presAssocID="{FF9433A3-7D22-4640-BA13-0EE260D6458A}" presName="sp" presStyleCnt="0"/>
      <dgm:spPr/>
    </dgm:pt>
    <dgm:pt modelId="{D5060D9A-5F7E-4163-8B46-A5B5271893D7}" type="pres">
      <dgm:prSet presAssocID="{BC95AE39-1007-4943-A6B9-0B4118A9436B}" presName="composite" presStyleCnt="0"/>
      <dgm:spPr/>
    </dgm:pt>
    <dgm:pt modelId="{B799FA77-9D7C-4F3A-A547-D3287C233C3E}" type="pres">
      <dgm:prSet presAssocID="{BC95AE39-1007-4943-A6B9-0B4118A9436B}" presName="parentText" presStyleLbl="alignNode1" presStyleIdx="3" presStyleCnt="4" custLinFactNeighborX="3002" custLinFactNeighborY="93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CCD45-AE03-4A97-9ECF-84790D4C5C53}" type="pres">
      <dgm:prSet presAssocID="{BC95AE39-1007-4943-A6B9-0B4118A9436B}" presName="descendantText" presStyleLbl="alignAcc1" presStyleIdx="3" presStyleCnt="4" custLinFactNeighborX="519" custLinFactNeighborY="33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A74EB-F481-4727-B246-BB0901315E79}" type="presOf" srcId="{BC95AE39-1007-4943-A6B9-0B4118A9436B}" destId="{B799FA77-9D7C-4F3A-A547-D3287C233C3E}" srcOrd="0" destOrd="0" presId="urn:microsoft.com/office/officeart/2005/8/layout/chevron2"/>
    <dgm:cxn modelId="{1B23355A-DB71-4B40-B4AB-1B18414434F6}" type="presOf" srcId="{F77156C8-556C-42C2-9190-ECF3CDDD42EF}" destId="{63DCCD45-AE03-4A97-9ECF-84790D4C5C53}" srcOrd="0" destOrd="0" presId="urn:microsoft.com/office/officeart/2005/8/layout/chevron2"/>
    <dgm:cxn modelId="{3E91E1D9-E257-4AE0-85B3-BF46CDD614E1}" srcId="{70FCACF7-2A2E-451A-8A9B-323DC291E813}" destId="{BC95AE39-1007-4943-A6B9-0B4118A9436B}" srcOrd="3" destOrd="0" parTransId="{5C8E7C2A-80C6-45A6-BC24-44AB2923CBEC}" sibTransId="{EFF05A33-D84C-4CE3-9C45-5E2600673711}"/>
    <dgm:cxn modelId="{DF081B27-338A-4015-A2EC-3E42CA6E0F8D}" type="presOf" srcId="{D63AFEA6-5E7A-434C-AA50-C96ABBE1F055}" destId="{999B32C5-9EAB-451A-9751-A176E91A4730}" srcOrd="0" destOrd="0" presId="urn:microsoft.com/office/officeart/2005/8/layout/chevron2"/>
    <dgm:cxn modelId="{0AAB919A-8D03-405F-87D6-837C54445780}" srcId="{625CCC8D-5967-4563-AB64-429C9BDF7F4A}" destId="{834D0FC0-0E33-4A5E-8C6B-1473166253CD}" srcOrd="0" destOrd="0" parTransId="{7C5CDACC-C0FE-4241-BCF7-28DC5A343C39}" sibTransId="{265318C4-B301-4CB0-ABB7-686BE4EA5DEF}"/>
    <dgm:cxn modelId="{D107A6D5-7364-4DCB-9010-71352FE2FA87}" type="presOf" srcId="{834D0FC0-0E33-4A5E-8C6B-1473166253CD}" destId="{124F0514-E459-4414-8620-9C1A3C712E3A}" srcOrd="0" destOrd="0" presId="urn:microsoft.com/office/officeart/2005/8/layout/chevron2"/>
    <dgm:cxn modelId="{4DCD3589-9CD2-45D8-AEBC-0C0EA683F894}" srcId="{70FCACF7-2A2E-451A-8A9B-323DC291E813}" destId="{D63AFEA6-5E7A-434C-AA50-C96ABBE1F055}" srcOrd="2" destOrd="0" parTransId="{9BFDDBC9-8176-4630-B5CE-9417F16B0470}" sibTransId="{FF9433A3-7D22-4640-BA13-0EE260D6458A}"/>
    <dgm:cxn modelId="{37C6590B-2264-4624-8A9C-9F0ED3DAD276}" type="presOf" srcId="{CFFB236E-1BD7-434D-BCF8-F7F5471F9DFD}" destId="{E442ADFF-4C39-4DAD-A37D-D086C665EF53}" srcOrd="0" destOrd="0" presId="urn:microsoft.com/office/officeart/2005/8/layout/chevron2"/>
    <dgm:cxn modelId="{5A554A24-B649-4C91-929D-DAAB6499626A}" srcId="{D63AFEA6-5E7A-434C-AA50-C96ABBE1F055}" destId="{CFFB236E-1BD7-434D-BCF8-F7F5471F9DFD}" srcOrd="0" destOrd="0" parTransId="{F2D8E834-B2AA-48C4-8D9B-ABF81977469E}" sibTransId="{37352A87-96A4-4AC6-B29A-9B2B929BF132}"/>
    <dgm:cxn modelId="{F5127898-EE55-42D7-9620-9D947AC28567}" srcId="{70FCACF7-2A2E-451A-8A9B-323DC291E813}" destId="{E86A8244-FB10-4B65-BDE7-95D411FC1F19}" srcOrd="0" destOrd="0" parTransId="{4B7C0954-4852-493C-866D-5F22550B52FF}" sibTransId="{3B309482-C706-4134-8471-380FC7A16E8B}"/>
    <dgm:cxn modelId="{5EC9B5B7-9DE1-4610-BA2F-A520FCCA06EB}" srcId="{70FCACF7-2A2E-451A-8A9B-323DC291E813}" destId="{625CCC8D-5967-4563-AB64-429C9BDF7F4A}" srcOrd="1" destOrd="0" parTransId="{D68CC42D-B998-4C36-BE16-F7A886B1B18B}" sibTransId="{79F9325E-5116-4D73-8D50-7D4B4C7F3EE5}"/>
    <dgm:cxn modelId="{0C4C2F02-2696-4116-8BBB-008AE02D2DE2}" srcId="{BC95AE39-1007-4943-A6B9-0B4118A9436B}" destId="{F77156C8-556C-42C2-9190-ECF3CDDD42EF}" srcOrd="0" destOrd="0" parTransId="{A5149E03-C068-4599-9760-7089E4F43DD1}" sibTransId="{E7BD307A-B1D8-41BC-B2F6-033E71B31C4D}"/>
    <dgm:cxn modelId="{E6063AD0-BFA4-4E40-8981-000C3B6886C9}" type="presOf" srcId="{70FCACF7-2A2E-451A-8A9B-323DC291E813}" destId="{2DA2BC0E-DCC7-4DED-87F6-396FDC9A4D20}" srcOrd="0" destOrd="0" presId="urn:microsoft.com/office/officeart/2005/8/layout/chevron2"/>
    <dgm:cxn modelId="{3C83F861-F827-41B0-9DE6-232D0535B3CE}" type="presOf" srcId="{E86A8244-FB10-4B65-BDE7-95D411FC1F19}" destId="{55BB38BB-9EE5-4D6B-A58E-53DEA7A6BED1}" srcOrd="0" destOrd="0" presId="urn:microsoft.com/office/officeart/2005/8/layout/chevron2"/>
    <dgm:cxn modelId="{E4E911DC-4E67-41C3-AD7A-E58388E67AB9}" srcId="{E86A8244-FB10-4B65-BDE7-95D411FC1F19}" destId="{EEAC9630-4B7E-451C-9D76-8915DAAD65D6}" srcOrd="0" destOrd="0" parTransId="{A6271B58-E7B8-46CE-968E-D7A4BC086AA5}" sibTransId="{EDD5E158-3294-41AE-8310-31C2690F94BB}"/>
    <dgm:cxn modelId="{98AC6C1E-39D5-411B-BD4B-5793B357A4CF}" type="presOf" srcId="{625CCC8D-5967-4563-AB64-429C9BDF7F4A}" destId="{8092D564-47FA-47E8-BEC5-7B6A3A2D6E19}" srcOrd="0" destOrd="0" presId="urn:microsoft.com/office/officeart/2005/8/layout/chevron2"/>
    <dgm:cxn modelId="{3D4A1DBB-279B-4F60-A43B-DA9377333801}" type="presOf" srcId="{EEAC9630-4B7E-451C-9D76-8915DAAD65D6}" destId="{7BC33BDF-A163-493C-A39A-0B5E62F091A7}" srcOrd="0" destOrd="0" presId="urn:microsoft.com/office/officeart/2005/8/layout/chevron2"/>
    <dgm:cxn modelId="{F0C09024-878D-4BFC-8F5A-46B9F7A2C557}" type="presParOf" srcId="{2DA2BC0E-DCC7-4DED-87F6-396FDC9A4D20}" destId="{2BBF8F45-9EF3-4F3E-B0CA-981752DDE398}" srcOrd="0" destOrd="0" presId="urn:microsoft.com/office/officeart/2005/8/layout/chevron2"/>
    <dgm:cxn modelId="{12428E47-D1C4-4422-9134-62679C528235}" type="presParOf" srcId="{2BBF8F45-9EF3-4F3E-B0CA-981752DDE398}" destId="{55BB38BB-9EE5-4D6B-A58E-53DEA7A6BED1}" srcOrd="0" destOrd="0" presId="urn:microsoft.com/office/officeart/2005/8/layout/chevron2"/>
    <dgm:cxn modelId="{0FBE41B1-6269-4B19-9CDA-97F659229FC3}" type="presParOf" srcId="{2BBF8F45-9EF3-4F3E-B0CA-981752DDE398}" destId="{7BC33BDF-A163-493C-A39A-0B5E62F091A7}" srcOrd="1" destOrd="0" presId="urn:microsoft.com/office/officeart/2005/8/layout/chevron2"/>
    <dgm:cxn modelId="{6235DD61-497A-422C-9654-2AE5DB109FE3}" type="presParOf" srcId="{2DA2BC0E-DCC7-4DED-87F6-396FDC9A4D20}" destId="{2EB0BD47-4A77-4EAC-A8D2-468F615BECD8}" srcOrd="1" destOrd="0" presId="urn:microsoft.com/office/officeart/2005/8/layout/chevron2"/>
    <dgm:cxn modelId="{7ACDA64A-E5BE-4F7C-99AB-FA61D0C2D4BE}" type="presParOf" srcId="{2DA2BC0E-DCC7-4DED-87F6-396FDC9A4D20}" destId="{D63F9883-8DAC-4034-8CB3-C55CC51AED3E}" srcOrd="2" destOrd="0" presId="urn:microsoft.com/office/officeart/2005/8/layout/chevron2"/>
    <dgm:cxn modelId="{8B865736-9EF4-4572-A552-96249AD7E7AD}" type="presParOf" srcId="{D63F9883-8DAC-4034-8CB3-C55CC51AED3E}" destId="{8092D564-47FA-47E8-BEC5-7B6A3A2D6E19}" srcOrd="0" destOrd="0" presId="urn:microsoft.com/office/officeart/2005/8/layout/chevron2"/>
    <dgm:cxn modelId="{C2070C50-DCCA-4435-9C69-DA3A7644E94A}" type="presParOf" srcId="{D63F9883-8DAC-4034-8CB3-C55CC51AED3E}" destId="{124F0514-E459-4414-8620-9C1A3C712E3A}" srcOrd="1" destOrd="0" presId="urn:microsoft.com/office/officeart/2005/8/layout/chevron2"/>
    <dgm:cxn modelId="{3A9F270D-C162-441E-A3B9-594F2F0D1E1D}" type="presParOf" srcId="{2DA2BC0E-DCC7-4DED-87F6-396FDC9A4D20}" destId="{FE77752B-574A-4347-9F96-1B5C85EDB4FC}" srcOrd="3" destOrd="0" presId="urn:microsoft.com/office/officeart/2005/8/layout/chevron2"/>
    <dgm:cxn modelId="{35647FAC-7E31-4A03-B696-9B2424F43595}" type="presParOf" srcId="{2DA2BC0E-DCC7-4DED-87F6-396FDC9A4D20}" destId="{F25C1673-3AC7-458B-8E82-BD8F992B384B}" srcOrd="4" destOrd="0" presId="urn:microsoft.com/office/officeart/2005/8/layout/chevron2"/>
    <dgm:cxn modelId="{B2DB523C-74B5-42DA-A95A-ADCE23A636F3}" type="presParOf" srcId="{F25C1673-3AC7-458B-8E82-BD8F992B384B}" destId="{999B32C5-9EAB-451A-9751-A176E91A4730}" srcOrd="0" destOrd="0" presId="urn:microsoft.com/office/officeart/2005/8/layout/chevron2"/>
    <dgm:cxn modelId="{974EE4A2-0FF5-4DF2-8A6E-E6C828BDDC89}" type="presParOf" srcId="{F25C1673-3AC7-458B-8E82-BD8F992B384B}" destId="{E442ADFF-4C39-4DAD-A37D-D086C665EF53}" srcOrd="1" destOrd="0" presId="urn:microsoft.com/office/officeart/2005/8/layout/chevron2"/>
    <dgm:cxn modelId="{490E2BA9-C832-4505-95E4-C1D4BF9E9FE3}" type="presParOf" srcId="{2DA2BC0E-DCC7-4DED-87F6-396FDC9A4D20}" destId="{E3930BA1-2909-4E88-AE65-2C2FF96EB9EB}" srcOrd="5" destOrd="0" presId="urn:microsoft.com/office/officeart/2005/8/layout/chevron2"/>
    <dgm:cxn modelId="{D553FD29-58B6-45CB-9EF7-6120B5E34245}" type="presParOf" srcId="{2DA2BC0E-DCC7-4DED-87F6-396FDC9A4D20}" destId="{D5060D9A-5F7E-4163-8B46-A5B5271893D7}" srcOrd="6" destOrd="0" presId="urn:microsoft.com/office/officeart/2005/8/layout/chevron2"/>
    <dgm:cxn modelId="{3C82938A-1A28-4148-830F-4E8997225238}" type="presParOf" srcId="{D5060D9A-5F7E-4163-8B46-A5B5271893D7}" destId="{B799FA77-9D7C-4F3A-A547-D3287C233C3E}" srcOrd="0" destOrd="0" presId="urn:microsoft.com/office/officeart/2005/8/layout/chevron2"/>
    <dgm:cxn modelId="{9B6841FE-A515-4392-9046-5C2E89CC75A5}" type="presParOf" srcId="{D5060D9A-5F7E-4163-8B46-A5B5271893D7}" destId="{63DCCD45-AE03-4A97-9ECF-84790D4C5C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CACF7-2A2E-451A-8A9B-323DC291E813}" type="doc">
      <dgm:prSet loTypeId="urn:microsoft.com/office/officeart/2005/8/layout/chevron2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EAC9630-4B7E-451C-9D76-8915DAAD65D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Коллективные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общие и групповые родительские собрания.</a:t>
          </a:r>
          <a:endParaRPr lang="ru-RU" sz="2400" b="1" dirty="0"/>
        </a:p>
      </dgm:t>
    </dgm:pt>
    <dgm:pt modelId="{A6271B58-E7B8-46CE-968E-D7A4BC086AA5}" type="parTrans" cxnId="{E4E911DC-4E67-41C3-AD7A-E58388E67AB9}">
      <dgm:prSet/>
      <dgm:spPr/>
      <dgm:t>
        <a:bodyPr/>
        <a:lstStyle/>
        <a:p>
          <a:endParaRPr lang="ru-RU"/>
        </a:p>
      </dgm:t>
    </dgm:pt>
    <dgm:pt modelId="{EDD5E158-3294-41AE-8310-31C2690F94BB}" type="sibTrans" cxnId="{E4E911DC-4E67-41C3-AD7A-E58388E67AB9}">
      <dgm:prSet/>
      <dgm:spPr/>
      <dgm:t>
        <a:bodyPr/>
        <a:lstStyle/>
        <a:p>
          <a:endParaRPr lang="ru-RU"/>
        </a:p>
      </dgm:t>
    </dgm:pt>
    <dgm:pt modelId="{625CCC8D-5967-4563-AB64-429C9BDF7F4A}">
      <dgm:prSet phldrT="[Текст]" custT="1"/>
      <dgm:spPr/>
      <dgm:t>
        <a:bodyPr/>
        <a:lstStyle/>
        <a:p>
          <a:endParaRPr lang="ru-RU" sz="2400" b="1" dirty="0"/>
        </a:p>
      </dgm:t>
    </dgm:pt>
    <dgm:pt modelId="{D68CC42D-B998-4C36-BE16-F7A886B1B18B}" type="parTrans" cxnId="{5EC9B5B7-9DE1-4610-BA2F-A520FCCA06EB}">
      <dgm:prSet/>
      <dgm:spPr/>
      <dgm:t>
        <a:bodyPr/>
        <a:lstStyle/>
        <a:p>
          <a:endParaRPr lang="ru-RU"/>
        </a:p>
      </dgm:t>
    </dgm:pt>
    <dgm:pt modelId="{79F9325E-5116-4D73-8D50-7D4B4C7F3EE5}" type="sibTrans" cxnId="{5EC9B5B7-9DE1-4610-BA2F-A520FCCA06EB}">
      <dgm:prSet/>
      <dgm:spPr/>
      <dgm:t>
        <a:bodyPr/>
        <a:lstStyle/>
        <a:p>
          <a:endParaRPr lang="ru-RU"/>
        </a:p>
      </dgm:t>
    </dgm:pt>
    <dgm:pt modelId="{834D0FC0-0E33-4A5E-8C6B-1473166253C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консультации эпизодические и систематические, по запросам родителей, индивидуальные беседы.</a:t>
          </a:r>
          <a:endParaRPr lang="ru-RU" sz="2400" b="1" dirty="0"/>
        </a:p>
      </dgm:t>
    </dgm:pt>
    <dgm:pt modelId="{7C5CDACC-C0FE-4241-BCF7-28DC5A343C39}" type="parTrans" cxnId="{0AAB919A-8D03-405F-87D6-837C54445780}">
      <dgm:prSet/>
      <dgm:spPr/>
      <dgm:t>
        <a:bodyPr/>
        <a:lstStyle/>
        <a:p>
          <a:endParaRPr lang="ru-RU"/>
        </a:p>
      </dgm:t>
    </dgm:pt>
    <dgm:pt modelId="{265318C4-B301-4CB0-ABB7-686BE4EA5DEF}" type="sibTrans" cxnId="{0AAB919A-8D03-405F-87D6-837C54445780}">
      <dgm:prSet/>
      <dgm:spPr/>
      <dgm:t>
        <a:bodyPr/>
        <a:lstStyle/>
        <a:p>
          <a:endParaRPr lang="ru-RU"/>
        </a:p>
      </dgm:t>
    </dgm:pt>
    <dgm:pt modelId="{D63AFEA6-5E7A-434C-AA50-C96ABBE1F055}">
      <dgm:prSet phldrT="[Текст]" custT="1"/>
      <dgm:spPr/>
      <dgm:t>
        <a:bodyPr/>
        <a:lstStyle/>
        <a:p>
          <a:endParaRPr lang="ru-RU" sz="2400" b="1" dirty="0"/>
        </a:p>
      </dgm:t>
    </dgm:pt>
    <dgm:pt modelId="{9BFDDBC9-8176-4630-B5CE-9417F16B0470}" type="parTrans" cxnId="{4DCD3589-9CD2-45D8-AEBC-0C0EA683F894}">
      <dgm:prSet/>
      <dgm:spPr/>
      <dgm:t>
        <a:bodyPr/>
        <a:lstStyle/>
        <a:p>
          <a:endParaRPr lang="ru-RU"/>
        </a:p>
      </dgm:t>
    </dgm:pt>
    <dgm:pt modelId="{FF9433A3-7D22-4640-BA13-0EE260D6458A}" type="sibTrans" cxnId="{4DCD3589-9CD2-45D8-AEBC-0C0EA683F894}">
      <dgm:prSet/>
      <dgm:spPr/>
      <dgm:t>
        <a:bodyPr/>
        <a:lstStyle/>
        <a:p>
          <a:endParaRPr lang="ru-RU"/>
        </a:p>
      </dgm:t>
    </dgm:pt>
    <dgm:pt modelId="{CFFB236E-1BD7-434D-BCF8-F7F5471F9DF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2400" b="1" dirty="0"/>
        </a:p>
      </dgm:t>
    </dgm:pt>
    <dgm:pt modelId="{F2D8E834-B2AA-48C4-8D9B-ABF81977469E}" type="parTrans" cxnId="{5A554A24-B649-4C91-929D-DAAB6499626A}">
      <dgm:prSet/>
      <dgm:spPr/>
      <dgm:t>
        <a:bodyPr/>
        <a:lstStyle/>
        <a:p>
          <a:endParaRPr lang="ru-RU"/>
        </a:p>
      </dgm:t>
    </dgm:pt>
    <dgm:pt modelId="{37352A87-96A4-4AC6-B29A-9B2B929BF132}" type="sibTrans" cxnId="{5A554A24-B649-4C91-929D-DAAB6499626A}">
      <dgm:prSet/>
      <dgm:spPr/>
      <dgm:t>
        <a:bodyPr/>
        <a:lstStyle/>
        <a:p>
          <a:endParaRPr lang="ru-RU"/>
        </a:p>
      </dgm:t>
    </dgm:pt>
    <dgm:pt modelId="{0F47FF7B-86E5-4DE9-A9E6-A9733300AEA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памятки, тематические выставки, папки- передвижки.</a:t>
          </a:r>
          <a:endParaRPr lang="ru-RU" sz="1600" dirty="0"/>
        </a:p>
      </dgm:t>
    </dgm:pt>
    <dgm:pt modelId="{192AB4D4-8326-4A21-9614-434156412467}" type="parTrans" cxnId="{C4EB9C3A-AEA5-4648-B149-5963D885E361}">
      <dgm:prSet/>
      <dgm:spPr/>
      <dgm:t>
        <a:bodyPr/>
        <a:lstStyle/>
        <a:p>
          <a:endParaRPr lang="ru-RU"/>
        </a:p>
      </dgm:t>
    </dgm:pt>
    <dgm:pt modelId="{7EB12481-5AD5-45E1-95F8-B115ACBE22AE}" type="sibTrans" cxnId="{C4EB9C3A-AEA5-4648-B149-5963D885E361}">
      <dgm:prSet/>
      <dgm:spPr/>
      <dgm:t>
        <a:bodyPr/>
        <a:lstStyle/>
        <a:p>
          <a:endParaRPr lang="ru-RU"/>
        </a:p>
      </dgm:t>
    </dgm:pt>
    <dgm:pt modelId="{E86A8244-FB10-4B65-BDE7-95D411FC1F19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3B309482-C706-4134-8471-380FC7A16E8B}" type="sibTrans" cxnId="{F5127898-EE55-42D7-9620-9D947AC28567}">
      <dgm:prSet/>
      <dgm:spPr/>
      <dgm:t>
        <a:bodyPr/>
        <a:lstStyle/>
        <a:p>
          <a:endParaRPr lang="ru-RU"/>
        </a:p>
      </dgm:t>
    </dgm:pt>
    <dgm:pt modelId="{4B7C0954-4852-493C-866D-5F22550B52FF}" type="parTrans" cxnId="{F5127898-EE55-42D7-9620-9D947AC28567}">
      <dgm:prSet/>
      <dgm:spPr/>
      <dgm:t>
        <a:bodyPr/>
        <a:lstStyle/>
        <a:p>
          <a:endParaRPr lang="ru-RU"/>
        </a:p>
      </dgm:t>
    </dgm:pt>
    <dgm:pt modelId="{2DA2BC0E-DCC7-4DED-87F6-396FDC9A4D20}" type="pres">
      <dgm:prSet presAssocID="{70FCACF7-2A2E-451A-8A9B-323DC291E8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F8F45-9EF3-4F3E-B0CA-981752DDE398}" type="pres">
      <dgm:prSet presAssocID="{E86A8244-FB10-4B65-BDE7-95D411FC1F19}" presName="composite" presStyleCnt="0"/>
      <dgm:spPr/>
    </dgm:pt>
    <dgm:pt modelId="{55BB38BB-9EE5-4D6B-A58E-53DEA7A6BED1}" type="pres">
      <dgm:prSet presAssocID="{E86A8244-FB10-4B65-BDE7-95D411FC1F19}" presName="parentText" presStyleLbl="alignNode1" presStyleIdx="0" presStyleCnt="3" custLinFactNeighborX="-3" custLinFactNeighborY="244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BC33BDF-A163-493C-A39A-0B5E62F091A7}" type="pres">
      <dgm:prSet presAssocID="{E86A8244-FB10-4B65-BDE7-95D411FC1F19}" presName="descendantText" presStyleLbl="alignAcc1" presStyleIdx="0" presStyleCnt="3" custScaleY="125838" custLinFactNeighborX="792" custLinFactNeighborY="16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0BD47-4A77-4EAC-A8D2-468F615BECD8}" type="pres">
      <dgm:prSet presAssocID="{3B309482-C706-4134-8471-380FC7A16E8B}" presName="sp" presStyleCnt="0"/>
      <dgm:spPr/>
    </dgm:pt>
    <dgm:pt modelId="{D63F9883-8DAC-4034-8CB3-C55CC51AED3E}" type="pres">
      <dgm:prSet presAssocID="{625CCC8D-5967-4563-AB64-429C9BDF7F4A}" presName="composite" presStyleCnt="0"/>
      <dgm:spPr/>
    </dgm:pt>
    <dgm:pt modelId="{8092D564-47FA-47E8-BEC5-7B6A3A2D6E19}" type="pres">
      <dgm:prSet presAssocID="{625CCC8D-5967-4563-AB64-429C9BDF7F4A}" presName="parentText" presStyleLbl="alignNode1" presStyleIdx="1" presStyleCnt="3" custLinFactNeighborX="3002" custLinFactNeighborY="38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0514-E459-4414-8620-9C1A3C712E3A}" type="pres">
      <dgm:prSet presAssocID="{625CCC8D-5967-4563-AB64-429C9BDF7F4A}" presName="descendantText" presStyleLbl="alignAcc1" presStyleIdx="1" presStyleCnt="3" custScaleY="136897" custLinFactNeighborX="-30" custLinFactNeighborY="-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7752B-574A-4347-9F96-1B5C85EDB4FC}" type="pres">
      <dgm:prSet presAssocID="{79F9325E-5116-4D73-8D50-7D4B4C7F3EE5}" presName="sp" presStyleCnt="0"/>
      <dgm:spPr/>
    </dgm:pt>
    <dgm:pt modelId="{F25C1673-3AC7-458B-8E82-BD8F992B384B}" type="pres">
      <dgm:prSet presAssocID="{D63AFEA6-5E7A-434C-AA50-C96ABBE1F055}" presName="composite" presStyleCnt="0"/>
      <dgm:spPr/>
    </dgm:pt>
    <dgm:pt modelId="{999B32C5-9EAB-451A-9751-A176E91A4730}" type="pres">
      <dgm:prSet presAssocID="{D63AFEA6-5E7A-434C-AA50-C96ABBE1F055}" presName="parentText" presStyleLbl="alignNode1" presStyleIdx="2" presStyleCnt="3" custLinFactNeighborX="3002" custLinFactNeighborY="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2ADFF-4C39-4DAD-A37D-D086C665EF53}" type="pres">
      <dgm:prSet presAssocID="{D63AFEA6-5E7A-434C-AA50-C96ABBE1F055}" presName="descendantText" presStyleLbl="alignAcc1" presStyleIdx="2" presStyleCnt="3" custScaleY="131185" custLinFactNeighborX="792" custLinFactNeighborY="-1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70A84-696D-45A8-8124-00B1704110D0}" type="presOf" srcId="{CFFB236E-1BD7-434D-BCF8-F7F5471F9DFD}" destId="{E442ADFF-4C39-4DAD-A37D-D086C665EF53}" srcOrd="0" destOrd="0" presId="urn:microsoft.com/office/officeart/2005/8/layout/chevron2"/>
    <dgm:cxn modelId="{5A554A24-B649-4C91-929D-DAAB6499626A}" srcId="{D63AFEA6-5E7A-434C-AA50-C96ABBE1F055}" destId="{CFFB236E-1BD7-434D-BCF8-F7F5471F9DFD}" srcOrd="0" destOrd="0" parTransId="{F2D8E834-B2AA-48C4-8D9B-ABF81977469E}" sibTransId="{37352A87-96A4-4AC6-B29A-9B2B929BF132}"/>
    <dgm:cxn modelId="{764BC131-8DD4-45D3-B8C1-FDF2849A594F}" type="presOf" srcId="{70FCACF7-2A2E-451A-8A9B-323DC291E813}" destId="{2DA2BC0E-DCC7-4DED-87F6-396FDC9A4D20}" srcOrd="0" destOrd="0" presId="urn:microsoft.com/office/officeart/2005/8/layout/chevron2"/>
    <dgm:cxn modelId="{0AAB919A-8D03-405F-87D6-837C54445780}" srcId="{625CCC8D-5967-4563-AB64-429C9BDF7F4A}" destId="{834D0FC0-0E33-4A5E-8C6B-1473166253CD}" srcOrd="0" destOrd="0" parTransId="{7C5CDACC-C0FE-4241-BCF7-28DC5A343C39}" sibTransId="{265318C4-B301-4CB0-ABB7-686BE4EA5DEF}"/>
    <dgm:cxn modelId="{2AAB19F8-62CB-4CCB-8335-AE19EBD5C589}" type="presOf" srcId="{0F47FF7B-86E5-4DE9-A9E6-A9733300AEA7}" destId="{E442ADFF-4C39-4DAD-A37D-D086C665EF53}" srcOrd="0" destOrd="1" presId="urn:microsoft.com/office/officeart/2005/8/layout/chevron2"/>
    <dgm:cxn modelId="{D96B76BF-1391-42C3-856A-C70A7ABCCFE0}" type="presOf" srcId="{E86A8244-FB10-4B65-BDE7-95D411FC1F19}" destId="{55BB38BB-9EE5-4D6B-A58E-53DEA7A6BED1}" srcOrd="0" destOrd="0" presId="urn:microsoft.com/office/officeart/2005/8/layout/chevron2"/>
    <dgm:cxn modelId="{C368F3D1-DCEE-4AB7-9A21-70B8919ADA5F}" type="presOf" srcId="{625CCC8D-5967-4563-AB64-429C9BDF7F4A}" destId="{8092D564-47FA-47E8-BEC5-7B6A3A2D6E19}" srcOrd="0" destOrd="0" presId="urn:microsoft.com/office/officeart/2005/8/layout/chevron2"/>
    <dgm:cxn modelId="{4DCD3589-9CD2-45D8-AEBC-0C0EA683F894}" srcId="{70FCACF7-2A2E-451A-8A9B-323DC291E813}" destId="{D63AFEA6-5E7A-434C-AA50-C96ABBE1F055}" srcOrd="2" destOrd="0" parTransId="{9BFDDBC9-8176-4630-B5CE-9417F16B0470}" sibTransId="{FF9433A3-7D22-4640-BA13-0EE260D6458A}"/>
    <dgm:cxn modelId="{5EC9B5B7-9DE1-4610-BA2F-A520FCCA06EB}" srcId="{70FCACF7-2A2E-451A-8A9B-323DC291E813}" destId="{625CCC8D-5967-4563-AB64-429C9BDF7F4A}" srcOrd="1" destOrd="0" parTransId="{D68CC42D-B998-4C36-BE16-F7A886B1B18B}" sibTransId="{79F9325E-5116-4D73-8D50-7D4B4C7F3EE5}"/>
    <dgm:cxn modelId="{C24F5559-831F-4ED0-955F-80782387E9BB}" type="presOf" srcId="{834D0FC0-0E33-4A5E-8C6B-1473166253CD}" destId="{124F0514-E459-4414-8620-9C1A3C712E3A}" srcOrd="0" destOrd="0" presId="urn:microsoft.com/office/officeart/2005/8/layout/chevron2"/>
    <dgm:cxn modelId="{E4E911DC-4E67-41C3-AD7A-E58388E67AB9}" srcId="{E86A8244-FB10-4B65-BDE7-95D411FC1F19}" destId="{EEAC9630-4B7E-451C-9D76-8915DAAD65D6}" srcOrd="0" destOrd="0" parTransId="{A6271B58-E7B8-46CE-968E-D7A4BC086AA5}" sibTransId="{EDD5E158-3294-41AE-8310-31C2690F94BB}"/>
    <dgm:cxn modelId="{26D8A7FA-5405-4033-A7CA-C319CDA7EA33}" type="presOf" srcId="{D63AFEA6-5E7A-434C-AA50-C96ABBE1F055}" destId="{999B32C5-9EAB-451A-9751-A176E91A4730}" srcOrd="0" destOrd="0" presId="urn:microsoft.com/office/officeart/2005/8/layout/chevron2"/>
    <dgm:cxn modelId="{F5127898-EE55-42D7-9620-9D947AC28567}" srcId="{70FCACF7-2A2E-451A-8A9B-323DC291E813}" destId="{E86A8244-FB10-4B65-BDE7-95D411FC1F19}" srcOrd="0" destOrd="0" parTransId="{4B7C0954-4852-493C-866D-5F22550B52FF}" sibTransId="{3B309482-C706-4134-8471-380FC7A16E8B}"/>
    <dgm:cxn modelId="{C4EB9C3A-AEA5-4648-B149-5963D885E361}" srcId="{D63AFEA6-5E7A-434C-AA50-C96ABBE1F055}" destId="{0F47FF7B-86E5-4DE9-A9E6-A9733300AEA7}" srcOrd="1" destOrd="0" parTransId="{192AB4D4-8326-4A21-9614-434156412467}" sibTransId="{7EB12481-5AD5-45E1-95F8-B115ACBE22AE}"/>
    <dgm:cxn modelId="{1BB6A271-4BE4-477A-8816-E53DB01F2C95}" type="presOf" srcId="{EEAC9630-4B7E-451C-9D76-8915DAAD65D6}" destId="{7BC33BDF-A163-493C-A39A-0B5E62F091A7}" srcOrd="0" destOrd="0" presId="urn:microsoft.com/office/officeart/2005/8/layout/chevron2"/>
    <dgm:cxn modelId="{3AFE98F1-A4B2-4C3C-A86B-9E61AC2C200C}" type="presParOf" srcId="{2DA2BC0E-DCC7-4DED-87F6-396FDC9A4D20}" destId="{2BBF8F45-9EF3-4F3E-B0CA-981752DDE398}" srcOrd="0" destOrd="0" presId="urn:microsoft.com/office/officeart/2005/8/layout/chevron2"/>
    <dgm:cxn modelId="{2A968845-607D-4776-9209-A186D88FA06D}" type="presParOf" srcId="{2BBF8F45-9EF3-4F3E-B0CA-981752DDE398}" destId="{55BB38BB-9EE5-4D6B-A58E-53DEA7A6BED1}" srcOrd="0" destOrd="0" presId="urn:microsoft.com/office/officeart/2005/8/layout/chevron2"/>
    <dgm:cxn modelId="{5B5C1A5F-568D-4BA3-A8BF-96A8B66C3F8D}" type="presParOf" srcId="{2BBF8F45-9EF3-4F3E-B0CA-981752DDE398}" destId="{7BC33BDF-A163-493C-A39A-0B5E62F091A7}" srcOrd="1" destOrd="0" presId="urn:microsoft.com/office/officeart/2005/8/layout/chevron2"/>
    <dgm:cxn modelId="{4CD24939-17D6-4EC2-96B6-323D884BC9FF}" type="presParOf" srcId="{2DA2BC0E-DCC7-4DED-87F6-396FDC9A4D20}" destId="{2EB0BD47-4A77-4EAC-A8D2-468F615BECD8}" srcOrd="1" destOrd="0" presId="urn:microsoft.com/office/officeart/2005/8/layout/chevron2"/>
    <dgm:cxn modelId="{7F4126F3-50DA-46F4-BDA7-D91750822222}" type="presParOf" srcId="{2DA2BC0E-DCC7-4DED-87F6-396FDC9A4D20}" destId="{D63F9883-8DAC-4034-8CB3-C55CC51AED3E}" srcOrd="2" destOrd="0" presId="urn:microsoft.com/office/officeart/2005/8/layout/chevron2"/>
    <dgm:cxn modelId="{54DE8403-E63B-4A8F-AAA1-57CB07C050BF}" type="presParOf" srcId="{D63F9883-8DAC-4034-8CB3-C55CC51AED3E}" destId="{8092D564-47FA-47E8-BEC5-7B6A3A2D6E19}" srcOrd="0" destOrd="0" presId="urn:microsoft.com/office/officeart/2005/8/layout/chevron2"/>
    <dgm:cxn modelId="{238AB58D-1FC0-44DB-92D0-D8562C40ACA7}" type="presParOf" srcId="{D63F9883-8DAC-4034-8CB3-C55CC51AED3E}" destId="{124F0514-E459-4414-8620-9C1A3C712E3A}" srcOrd="1" destOrd="0" presId="urn:microsoft.com/office/officeart/2005/8/layout/chevron2"/>
    <dgm:cxn modelId="{59F513CB-3142-4EA6-B25B-50697799893B}" type="presParOf" srcId="{2DA2BC0E-DCC7-4DED-87F6-396FDC9A4D20}" destId="{FE77752B-574A-4347-9F96-1B5C85EDB4FC}" srcOrd="3" destOrd="0" presId="urn:microsoft.com/office/officeart/2005/8/layout/chevron2"/>
    <dgm:cxn modelId="{E49DAD15-97AD-46B5-B2C5-263FAF7302CA}" type="presParOf" srcId="{2DA2BC0E-DCC7-4DED-87F6-396FDC9A4D20}" destId="{F25C1673-3AC7-458B-8E82-BD8F992B384B}" srcOrd="4" destOrd="0" presId="urn:microsoft.com/office/officeart/2005/8/layout/chevron2"/>
    <dgm:cxn modelId="{0FC48D89-2258-4017-90A5-AFAEE5A45834}" type="presParOf" srcId="{F25C1673-3AC7-458B-8E82-BD8F992B384B}" destId="{999B32C5-9EAB-451A-9751-A176E91A4730}" srcOrd="0" destOrd="0" presId="urn:microsoft.com/office/officeart/2005/8/layout/chevron2"/>
    <dgm:cxn modelId="{17E72940-1A16-4051-BFDB-D27E8F5AA758}" type="presParOf" srcId="{F25C1673-3AC7-458B-8E82-BD8F992B384B}" destId="{E442ADFF-4C39-4DAD-A37D-D086C665EF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CACF7-2A2E-451A-8A9B-323DC291E813}" type="doc">
      <dgm:prSet loTypeId="urn:microsoft.com/office/officeart/2005/8/layout/chevron2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EAC9630-4B7E-451C-9D76-8915DAAD65D6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b="1" dirty="0"/>
        </a:p>
      </dgm:t>
    </dgm:pt>
    <dgm:pt modelId="{A6271B58-E7B8-46CE-968E-D7A4BC086AA5}" type="parTrans" cxnId="{E4E911DC-4E67-41C3-AD7A-E58388E67AB9}">
      <dgm:prSet/>
      <dgm:spPr/>
      <dgm:t>
        <a:bodyPr/>
        <a:lstStyle/>
        <a:p>
          <a:endParaRPr lang="ru-RU"/>
        </a:p>
      </dgm:t>
    </dgm:pt>
    <dgm:pt modelId="{EDD5E158-3294-41AE-8310-31C2690F94BB}" type="sibTrans" cxnId="{E4E911DC-4E67-41C3-AD7A-E58388E67AB9}">
      <dgm:prSet/>
      <dgm:spPr/>
      <dgm:t>
        <a:bodyPr/>
        <a:lstStyle/>
        <a:p>
          <a:endParaRPr lang="ru-RU"/>
        </a:p>
      </dgm:t>
    </dgm:pt>
    <dgm:pt modelId="{834D0FC0-0E33-4A5E-8C6B-1473166253CD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sz="2400" b="1" dirty="0"/>
        </a:p>
      </dgm:t>
    </dgm:pt>
    <dgm:pt modelId="{7C5CDACC-C0FE-4241-BCF7-28DC5A343C39}" type="parTrans" cxnId="{0AAB919A-8D03-405F-87D6-837C54445780}">
      <dgm:prSet/>
      <dgm:spPr/>
      <dgm:t>
        <a:bodyPr/>
        <a:lstStyle/>
        <a:p>
          <a:endParaRPr lang="ru-RU"/>
        </a:p>
      </dgm:t>
    </dgm:pt>
    <dgm:pt modelId="{265318C4-B301-4CB0-ABB7-686BE4EA5DEF}" type="sibTrans" cxnId="{0AAB919A-8D03-405F-87D6-837C54445780}">
      <dgm:prSet/>
      <dgm:spPr/>
      <dgm:t>
        <a:bodyPr/>
        <a:lstStyle/>
        <a:p>
          <a:endParaRPr lang="ru-RU"/>
        </a:p>
      </dgm:t>
    </dgm:pt>
    <dgm:pt modelId="{D63AFEA6-5E7A-434C-AA50-C96ABBE1F055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b="1" dirty="0"/>
        </a:p>
      </dgm:t>
    </dgm:pt>
    <dgm:pt modelId="{9BFDDBC9-8176-4630-B5CE-9417F16B0470}" type="parTrans" cxnId="{4DCD3589-9CD2-45D8-AEBC-0C0EA683F894}">
      <dgm:prSet/>
      <dgm:spPr/>
      <dgm:t>
        <a:bodyPr/>
        <a:lstStyle/>
        <a:p>
          <a:endParaRPr lang="ru-RU"/>
        </a:p>
      </dgm:t>
    </dgm:pt>
    <dgm:pt modelId="{FF9433A3-7D22-4640-BA13-0EE260D6458A}" type="sibTrans" cxnId="{4DCD3589-9CD2-45D8-AEBC-0C0EA683F894}">
      <dgm:prSet/>
      <dgm:spPr/>
      <dgm:t>
        <a:bodyPr/>
        <a:lstStyle/>
        <a:p>
          <a:endParaRPr lang="ru-RU"/>
        </a:p>
      </dgm:t>
    </dgm:pt>
    <dgm:pt modelId="{4EBE83CC-06AD-4AE7-8655-DA974416802D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 аналитические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7204AB-FB12-4CEA-ABFB-4B3D02D736DF}" type="parTrans" cxnId="{886EC5E5-3AFD-4264-AF4F-E0B29E67731C}">
      <dgm:prSet/>
      <dgm:spPr/>
      <dgm:t>
        <a:bodyPr/>
        <a:lstStyle/>
        <a:p>
          <a:endParaRPr lang="ru-RU"/>
        </a:p>
      </dgm:t>
    </dgm:pt>
    <dgm:pt modelId="{7BC9480F-F9CC-4ED8-A1CF-3C5A05A2AC08}" type="sibTrans" cxnId="{886EC5E5-3AFD-4264-AF4F-E0B29E67731C}">
      <dgm:prSet/>
      <dgm:spPr/>
      <dgm:t>
        <a:bodyPr/>
        <a:lstStyle/>
        <a:p>
          <a:endParaRPr lang="ru-RU"/>
        </a:p>
      </dgm:t>
    </dgm:pt>
    <dgm:pt modelId="{30B0071D-1893-4E81-8C06-329E24AE62CE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AD04AB49-1225-4DB6-B8F2-AE9871A9C29D}" type="parTrans" cxnId="{FB07F51F-FB4D-4F98-BA24-FA231B757699}">
      <dgm:prSet/>
      <dgm:spPr/>
      <dgm:t>
        <a:bodyPr/>
        <a:lstStyle/>
        <a:p>
          <a:endParaRPr lang="ru-RU"/>
        </a:p>
      </dgm:t>
    </dgm:pt>
    <dgm:pt modelId="{C2B6CBCB-352F-40FA-ABED-11286EEF3974}" type="sibTrans" cxnId="{FB07F51F-FB4D-4F98-BA24-FA231B757699}">
      <dgm:prSet/>
      <dgm:spPr/>
      <dgm:t>
        <a:bodyPr/>
        <a:lstStyle/>
        <a:p>
          <a:endParaRPr lang="ru-RU"/>
        </a:p>
      </dgm:t>
    </dgm:pt>
    <dgm:pt modelId="{158578BD-50D0-49F2-9FCA-38421BFF8E44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 – информационные </a:t>
          </a:r>
          <a:endParaRPr lang="ru-RU" sz="2400" dirty="0"/>
        </a:p>
      </dgm:t>
    </dgm:pt>
    <dgm:pt modelId="{77E73360-59AA-49C9-9578-E75DE13CEB12}" type="parTrans" cxnId="{A9A849A6-91CF-4BE7-9C30-0DF2C25926A1}">
      <dgm:prSet/>
      <dgm:spPr/>
      <dgm:t>
        <a:bodyPr/>
        <a:lstStyle/>
        <a:p>
          <a:endParaRPr lang="ru-RU"/>
        </a:p>
      </dgm:t>
    </dgm:pt>
    <dgm:pt modelId="{E6BB11C5-21D3-4269-A869-F287CF01647C}" type="sibTrans" cxnId="{A9A849A6-91CF-4BE7-9C30-0DF2C25926A1}">
      <dgm:prSet/>
      <dgm:spPr/>
      <dgm:t>
        <a:bodyPr/>
        <a:lstStyle/>
        <a:p>
          <a:endParaRPr lang="ru-RU"/>
        </a:p>
      </dgm:t>
    </dgm:pt>
    <dgm:pt modelId="{CFFB236E-1BD7-434D-BCF8-F7F5471F9DFD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Досуговые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dirty="0"/>
        </a:p>
      </dgm:t>
    </dgm:pt>
    <dgm:pt modelId="{37352A87-96A4-4AC6-B29A-9B2B929BF132}" type="sibTrans" cxnId="{5A554A24-B649-4C91-929D-DAAB6499626A}">
      <dgm:prSet/>
      <dgm:spPr/>
      <dgm:t>
        <a:bodyPr/>
        <a:lstStyle/>
        <a:p>
          <a:endParaRPr lang="ru-RU"/>
        </a:p>
      </dgm:t>
    </dgm:pt>
    <dgm:pt modelId="{F2D8E834-B2AA-48C4-8D9B-ABF81977469E}" type="parTrans" cxnId="{5A554A24-B649-4C91-929D-DAAB6499626A}">
      <dgm:prSet/>
      <dgm:spPr/>
      <dgm:t>
        <a:bodyPr/>
        <a:lstStyle/>
        <a:p>
          <a:endParaRPr lang="ru-RU"/>
        </a:p>
      </dgm:t>
    </dgm:pt>
    <dgm:pt modelId="{625CCC8D-5967-4563-AB64-429C9BDF7F4A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b="1" dirty="0"/>
        </a:p>
      </dgm:t>
    </dgm:pt>
    <dgm:pt modelId="{79F9325E-5116-4D73-8D50-7D4B4C7F3EE5}" type="sibTrans" cxnId="{5EC9B5B7-9DE1-4610-BA2F-A520FCCA06EB}">
      <dgm:prSet/>
      <dgm:spPr/>
      <dgm:t>
        <a:bodyPr/>
        <a:lstStyle/>
        <a:p>
          <a:endParaRPr lang="ru-RU"/>
        </a:p>
      </dgm:t>
    </dgm:pt>
    <dgm:pt modelId="{D68CC42D-B998-4C36-BE16-F7A886B1B18B}" type="parTrans" cxnId="{5EC9B5B7-9DE1-4610-BA2F-A520FCCA06EB}">
      <dgm:prSet/>
      <dgm:spPr/>
      <dgm:t>
        <a:bodyPr/>
        <a:lstStyle/>
        <a:p>
          <a:endParaRPr lang="ru-RU"/>
        </a:p>
      </dgm:t>
    </dgm:pt>
    <dgm:pt modelId="{2DA2BC0E-DCC7-4DED-87F6-396FDC9A4D20}" type="pres">
      <dgm:prSet presAssocID="{70FCACF7-2A2E-451A-8A9B-323DC291E8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F1A96-2C1A-4648-B36B-B1D45F019A40}" type="pres">
      <dgm:prSet presAssocID="{EEAC9630-4B7E-451C-9D76-8915DAAD65D6}" presName="composite" presStyleCnt="0"/>
      <dgm:spPr/>
    </dgm:pt>
    <dgm:pt modelId="{A4FD8092-6C3C-4B08-BEA3-B834A8956161}" type="pres">
      <dgm:prSet presAssocID="{EEAC9630-4B7E-451C-9D76-8915DAAD65D6}" presName="parentText" presStyleLbl="alignNode1" presStyleIdx="0" presStyleCnt="4">
        <dgm:presLayoutVars>
          <dgm:chMax val="1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97EECB6A-4EE9-4527-B720-301943972AAE}" type="pres">
      <dgm:prSet presAssocID="{EEAC9630-4B7E-451C-9D76-8915DAAD65D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0CB26-A756-4EEA-934F-C0EFDC33C11F}" type="pres">
      <dgm:prSet presAssocID="{EDD5E158-3294-41AE-8310-31C2690F94BB}" presName="sp" presStyleCnt="0"/>
      <dgm:spPr/>
    </dgm:pt>
    <dgm:pt modelId="{D63F9883-8DAC-4034-8CB3-C55CC51AED3E}" type="pres">
      <dgm:prSet presAssocID="{625CCC8D-5967-4563-AB64-429C9BDF7F4A}" presName="composite" presStyleCnt="0"/>
      <dgm:spPr/>
    </dgm:pt>
    <dgm:pt modelId="{8092D564-47FA-47E8-BEC5-7B6A3A2D6E19}" type="pres">
      <dgm:prSet presAssocID="{625CCC8D-5967-4563-AB64-429C9BDF7F4A}" presName="parentText" presStyleLbl="alignNode1" presStyleIdx="1" presStyleCnt="4" custLinFactNeighborX="3002" custLinFactNeighborY="3881">
        <dgm:presLayoutVars>
          <dgm:chMax val="1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124F0514-E459-4414-8620-9C1A3C712E3A}" type="pres">
      <dgm:prSet presAssocID="{625CCC8D-5967-4563-AB64-429C9BDF7F4A}" presName="descendantText" presStyleLbl="alignAcc1" presStyleIdx="1" presStyleCnt="4" custScaleY="100578" custLinFactNeighborX="-30" custLinFactNeighborY="-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7752B-574A-4347-9F96-1B5C85EDB4FC}" type="pres">
      <dgm:prSet presAssocID="{79F9325E-5116-4D73-8D50-7D4B4C7F3EE5}" presName="sp" presStyleCnt="0"/>
      <dgm:spPr/>
    </dgm:pt>
    <dgm:pt modelId="{324AC331-0A1F-4998-94E1-32FAA7A4B1B2}" type="pres">
      <dgm:prSet presAssocID="{30B0071D-1893-4E81-8C06-329E24AE62CE}" presName="composite" presStyleCnt="0"/>
      <dgm:spPr/>
    </dgm:pt>
    <dgm:pt modelId="{76388BB1-8FA9-4380-9B61-D9151728BC76}" type="pres">
      <dgm:prSet presAssocID="{30B0071D-1893-4E81-8C06-329E24AE62CE}" presName="parentText" presStyleLbl="alignNode1" presStyleIdx="2" presStyleCnt="4">
        <dgm:presLayoutVars>
          <dgm:chMax val="1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13D7C4D8-EE52-4D5D-BB53-8DD0A972F17C}" type="pres">
      <dgm:prSet presAssocID="{30B0071D-1893-4E81-8C06-329E24AE62C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5F5E5-5431-44BE-8F20-C7DC102FAA7A}" type="pres">
      <dgm:prSet presAssocID="{C2B6CBCB-352F-40FA-ABED-11286EEF3974}" presName="sp" presStyleCnt="0"/>
      <dgm:spPr/>
    </dgm:pt>
    <dgm:pt modelId="{F25C1673-3AC7-458B-8E82-BD8F992B384B}" type="pres">
      <dgm:prSet presAssocID="{D63AFEA6-5E7A-434C-AA50-C96ABBE1F055}" presName="composite" presStyleCnt="0"/>
      <dgm:spPr/>
    </dgm:pt>
    <dgm:pt modelId="{999B32C5-9EAB-451A-9751-A176E91A4730}" type="pres">
      <dgm:prSet presAssocID="{D63AFEA6-5E7A-434C-AA50-C96ABBE1F055}" presName="parentText" presStyleLbl="alignNode1" presStyleIdx="3" presStyleCnt="4" custLinFactNeighborX="-3" custLinFactNeighborY="1369">
        <dgm:presLayoutVars>
          <dgm:chMax val="1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E442ADFF-4C39-4DAD-A37D-D086C665EF53}" type="pres">
      <dgm:prSet presAssocID="{D63AFEA6-5E7A-434C-AA50-C96ABBE1F055}" presName="descendantText" presStyleLbl="alignAcc1" presStyleIdx="3" presStyleCnt="4" custScaleY="118649" custLinFactNeighborX="519" custLinFactNeighborY="10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EC5E5-3AFD-4264-AF4F-E0B29E67731C}" srcId="{EEAC9630-4B7E-451C-9D76-8915DAAD65D6}" destId="{4EBE83CC-06AD-4AE7-8655-DA974416802D}" srcOrd="0" destOrd="0" parTransId="{2B7204AB-FB12-4CEA-ABFB-4B3D02D736DF}" sibTransId="{7BC9480F-F9CC-4ED8-A1CF-3C5A05A2AC08}"/>
    <dgm:cxn modelId="{0AAB919A-8D03-405F-87D6-837C54445780}" srcId="{625CCC8D-5967-4563-AB64-429C9BDF7F4A}" destId="{834D0FC0-0E33-4A5E-8C6B-1473166253CD}" srcOrd="0" destOrd="0" parTransId="{7C5CDACC-C0FE-4241-BCF7-28DC5A343C39}" sibTransId="{265318C4-B301-4CB0-ABB7-686BE4EA5DEF}"/>
    <dgm:cxn modelId="{EEB27ADB-BC3B-43C6-9395-8E2EF2B8360C}" type="presOf" srcId="{CFFB236E-1BD7-434D-BCF8-F7F5471F9DFD}" destId="{E442ADFF-4C39-4DAD-A37D-D086C665EF53}" srcOrd="0" destOrd="0" presId="urn:microsoft.com/office/officeart/2005/8/layout/chevron2"/>
    <dgm:cxn modelId="{313233C2-F9AF-4F2E-ADD1-5E33919E0286}" type="presOf" srcId="{EEAC9630-4B7E-451C-9D76-8915DAAD65D6}" destId="{A4FD8092-6C3C-4B08-BEA3-B834A8956161}" srcOrd="0" destOrd="0" presId="urn:microsoft.com/office/officeart/2005/8/layout/chevron2"/>
    <dgm:cxn modelId="{73AE6DB7-4F93-420C-BB86-D05F7F4C36C4}" type="presOf" srcId="{D63AFEA6-5E7A-434C-AA50-C96ABBE1F055}" destId="{999B32C5-9EAB-451A-9751-A176E91A4730}" srcOrd="0" destOrd="0" presId="urn:microsoft.com/office/officeart/2005/8/layout/chevron2"/>
    <dgm:cxn modelId="{4DCD3589-9CD2-45D8-AEBC-0C0EA683F894}" srcId="{70FCACF7-2A2E-451A-8A9B-323DC291E813}" destId="{D63AFEA6-5E7A-434C-AA50-C96ABBE1F055}" srcOrd="3" destOrd="0" parTransId="{9BFDDBC9-8176-4630-B5CE-9417F16B0470}" sibTransId="{FF9433A3-7D22-4640-BA13-0EE260D6458A}"/>
    <dgm:cxn modelId="{02E2306C-938C-4C17-B292-1FBF6A26FD6C}" type="presOf" srcId="{625CCC8D-5967-4563-AB64-429C9BDF7F4A}" destId="{8092D564-47FA-47E8-BEC5-7B6A3A2D6E19}" srcOrd="0" destOrd="0" presId="urn:microsoft.com/office/officeart/2005/8/layout/chevron2"/>
    <dgm:cxn modelId="{5A554A24-B649-4C91-929D-DAAB6499626A}" srcId="{D63AFEA6-5E7A-434C-AA50-C96ABBE1F055}" destId="{CFFB236E-1BD7-434D-BCF8-F7F5471F9DFD}" srcOrd="0" destOrd="0" parTransId="{F2D8E834-B2AA-48C4-8D9B-ABF81977469E}" sibTransId="{37352A87-96A4-4AC6-B29A-9B2B929BF132}"/>
    <dgm:cxn modelId="{151F1475-DF79-44E0-920C-5BDB646F204D}" type="presOf" srcId="{70FCACF7-2A2E-451A-8A9B-323DC291E813}" destId="{2DA2BC0E-DCC7-4DED-87F6-396FDC9A4D20}" srcOrd="0" destOrd="0" presId="urn:microsoft.com/office/officeart/2005/8/layout/chevron2"/>
    <dgm:cxn modelId="{FB07F51F-FB4D-4F98-BA24-FA231B757699}" srcId="{70FCACF7-2A2E-451A-8A9B-323DC291E813}" destId="{30B0071D-1893-4E81-8C06-329E24AE62CE}" srcOrd="2" destOrd="0" parTransId="{AD04AB49-1225-4DB6-B8F2-AE9871A9C29D}" sibTransId="{C2B6CBCB-352F-40FA-ABED-11286EEF3974}"/>
    <dgm:cxn modelId="{5EC9B5B7-9DE1-4610-BA2F-A520FCCA06EB}" srcId="{70FCACF7-2A2E-451A-8A9B-323DC291E813}" destId="{625CCC8D-5967-4563-AB64-429C9BDF7F4A}" srcOrd="1" destOrd="0" parTransId="{D68CC42D-B998-4C36-BE16-F7A886B1B18B}" sibTransId="{79F9325E-5116-4D73-8D50-7D4B4C7F3EE5}"/>
    <dgm:cxn modelId="{A9A849A6-91CF-4BE7-9C30-0DF2C25926A1}" srcId="{30B0071D-1893-4E81-8C06-329E24AE62CE}" destId="{158578BD-50D0-49F2-9FCA-38421BFF8E44}" srcOrd="0" destOrd="0" parTransId="{77E73360-59AA-49C9-9578-E75DE13CEB12}" sibTransId="{E6BB11C5-21D3-4269-A869-F287CF01647C}"/>
    <dgm:cxn modelId="{19BEE3F9-B584-46FA-989C-1433DE54E5A2}" type="presOf" srcId="{4EBE83CC-06AD-4AE7-8655-DA974416802D}" destId="{97EECB6A-4EE9-4527-B720-301943972AAE}" srcOrd="0" destOrd="0" presId="urn:microsoft.com/office/officeart/2005/8/layout/chevron2"/>
    <dgm:cxn modelId="{E4E911DC-4E67-41C3-AD7A-E58388E67AB9}" srcId="{70FCACF7-2A2E-451A-8A9B-323DC291E813}" destId="{EEAC9630-4B7E-451C-9D76-8915DAAD65D6}" srcOrd="0" destOrd="0" parTransId="{A6271B58-E7B8-46CE-968E-D7A4BC086AA5}" sibTransId="{EDD5E158-3294-41AE-8310-31C2690F94BB}"/>
    <dgm:cxn modelId="{4A108F02-7A57-483B-888D-F4C6F3D5B757}" type="presOf" srcId="{158578BD-50D0-49F2-9FCA-38421BFF8E44}" destId="{13D7C4D8-EE52-4D5D-BB53-8DD0A972F17C}" srcOrd="0" destOrd="0" presId="urn:microsoft.com/office/officeart/2005/8/layout/chevron2"/>
    <dgm:cxn modelId="{5740A355-182F-4DAE-B572-D8F90546561B}" type="presOf" srcId="{834D0FC0-0E33-4A5E-8C6B-1473166253CD}" destId="{124F0514-E459-4414-8620-9C1A3C712E3A}" srcOrd="0" destOrd="0" presId="urn:microsoft.com/office/officeart/2005/8/layout/chevron2"/>
    <dgm:cxn modelId="{F4E51341-C146-40E8-8ECF-3296E0BCCCA6}" type="presOf" srcId="{30B0071D-1893-4E81-8C06-329E24AE62CE}" destId="{76388BB1-8FA9-4380-9B61-D9151728BC76}" srcOrd="0" destOrd="0" presId="urn:microsoft.com/office/officeart/2005/8/layout/chevron2"/>
    <dgm:cxn modelId="{E30E5D48-5C38-465C-9A61-16EA3A11860B}" type="presParOf" srcId="{2DA2BC0E-DCC7-4DED-87F6-396FDC9A4D20}" destId="{0F9F1A96-2C1A-4648-B36B-B1D45F019A40}" srcOrd="0" destOrd="0" presId="urn:microsoft.com/office/officeart/2005/8/layout/chevron2"/>
    <dgm:cxn modelId="{F679EF3C-9587-459D-B90D-E2CD30D8CD31}" type="presParOf" srcId="{0F9F1A96-2C1A-4648-B36B-B1D45F019A40}" destId="{A4FD8092-6C3C-4B08-BEA3-B834A8956161}" srcOrd="0" destOrd="0" presId="urn:microsoft.com/office/officeart/2005/8/layout/chevron2"/>
    <dgm:cxn modelId="{4ADC8DB3-A347-4E98-BCB1-F5A40F4F5B7A}" type="presParOf" srcId="{0F9F1A96-2C1A-4648-B36B-B1D45F019A40}" destId="{97EECB6A-4EE9-4527-B720-301943972AAE}" srcOrd="1" destOrd="0" presId="urn:microsoft.com/office/officeart/2005/8/layout/chevron2"/>
    <dgm:cxn modelId="{A151191A-38FC-4B74-9424-6507EB8A521C}" type="presParOf" srcId="{2DA2BC0E-DCC7-4DED-87F6-396FDC9A4D20}" destId="{4D60CB26-A756-4EEA-934F-C0EFDC33C11F}" srcOrd="1" destOrd="0" presId="urn:microsoft.com/office/officeart/2005/8/layout/chevron2"/>
    <dgm:cxn modelId="{1530A8AF-B19C-4AC6-A400-5059F63EC963}" type="presParOf" srcId="{2DA2BC0E-DCC7-4DED-87F6-396FDC9A4D20}" destId="{D63F9883-8DAC-4034-8CB3-C55CC51AED3E}" srcOrd="2" destOrd="0" presId="urn:microsoft.com/office/officeart/2005/8/layout/chevron2"/>
    <dgm:cxn modelId="{99717D97-5438-4216-8D49-B28616E813A8}" type="presParOf" srcId="{D63F9883-8DAC-4034-8CB3-C55CC51AED3E}" destId="{8092D564-47FA-47E8-BEC5-7B6A3A2D6E19}" srcOrd="0" destOrd="0" presId="urn:microsoft.com/office/officeart/2005/8/layout/chevron2"/>
    <dgm:cxn modelId="{EEF117B0-79E9-425B-A34F-5EF7261CF9A9}" type="presParOf" srcId="{D63F9883-8DAC-4034-8CB3-C55CC51AED3E}" destId="{124F0514-E459-4414-8620-9C1A3C712E3A}" srcOrd="1" destOrd="0" presId="urn:microsoft.com/office/officeart/2005/8/layout/chevron2"/>
    <dgm:cxn modelId="{7D11B834-1306-4CF8-8381-B143358ABF6F}" type="presParOf" srcId="{2DA2BC0E-DCC7-4DED-87F6-396FDC9A4D20}" destId="{FE77752B-574A-4347-9F96-1B5C85EDB4FC}" srcOrd="3" destOrd="0" presId="urn:microsoft.com/office/officeart/2005/8/layout/chevron2"/>
    <dgm:cxn modelId="{246F26C3-CAED-49FA-B5F7-9C5E004BCAD4}" type="presParOf" srcId="{2DA2BC0E-DCC7-4DED-87F6-396FDC9A4D20}" destId="{324AC331-0A1F-4998-94E1-32FAA7A4B1B2}" srcOrd="4" destOrd="0" presId="urn:microsoft.com/office/officeart/2005/8/layout/chevron2"/>
    <dgm:cxn modelId="{DA5F1701-E58D-4E56-A6B1-6959070ACB87}" type="presParOf" srcId="{324AC331-0A1F-4998-94E1-32FAA7A4B1B2}" destId="{76388BB1-8FA9-4380-9B61-D9151728BC76}" srcOrd="0" destOrd="0" presId="urn:microsoft.com/office/officeart/2005/8/layout/chevron2"/>
    <dgm:cxn modelId="{AD9D7BD6-5DF4-4364-99C3-806FBFB7EE6B}" type="presParOf" srcId="{324AC331-0A1F-4998-94E1-32FAA7A4B1B2}" destId="{13D7C4D8-EE52-4D5D-BB53-8DD0A972F17C}" srcOrd="1" destOrd="0" presId="urn:microsoft.com/office/officeart/2005/8/layout/chevron2"/>
    <dgm:cxn modelId="{38950A8B-DF72-435F-9531-7823F73ED0B7}" type="presParOf" srcId="{2DA2BC0E-DCC7-4DED-87F6-396FDC9A4D20}" destId="{2B75F5E5-5431-44BE-8F20-C7DC102FAA7A}" srcOrd="5" destOrd="0" presId="urn:microsoft.com/office/officeart/2005/8/layout/chevron2"/>
    <dgm:cxn modelId="{1E27828E-F5C4-42AF-8210-6987FB9803D1}" type="presParOf" srcId="{2DA2BC0E-DCC7-4DED-87F6-396FDC9A4D20}" destId="{F25C1673-3AC7-458B-8E82-BD8F992B384B}" srcOrd="6" destOrd="0" presId="urn:microsoft.com/office/officeart/2005/8/layout/chevron2"/>
    <dgm:cxn modelId="{D2555FEA-0642-4AFF-954A-E53D2BF4B8AA}" type="presParOf" srcId="{F25C1673-3AC7-458B-8E82-BD8F992B384B}" destId="{999B32C5-9EAB-451A-9751-A176E91A4730}" srcOrd="0" destOrd="0" presId="urn:microsoft.com/office/officeart/2005/8/layout/chevron2"/>
    <dgm:cxn modelId="{84310C6E-7502-4467-82CD-F4DCEAA53650}" type="presParOf" srcId="{F25C1673-3AC7-458B-8E82-BD8F992B384B}" destId="{E442ADFF-4C39-4DAD-A37D-D086C665EF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768AA2-9353-4334-A32E-F57211B4AD9D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9B49BB-D4FB-437F-81DD-31B010497E5C}">
      <dgm:prSet/>
      <dgm:spPr/>
      <dgm:t>
        <a:bodyPr/>
        <a:lstStyle/>
        <a:p>
          <a:pPr rtl="0"/>
          <a:r>
            <a:rPr lang="ru-RU" dirty="0" smtClean="0"/>
            <a:t>Спасибо за внимание</a:t>
          </a:r>
          <a:endParaRPr lang="ru-RU" dirty="0"/>
        </a:p>
      </dgm:t>
    </dgm:pt>
    <dgm:pt modelId="{6490FE13-6806-4DBA-893D-A3BD9D5CE572}" type="parTrans" cxnId="{8DE0C140-B452-40E8-B653-D15030B8F4A9}">
      <dgm:prSet/>
      <dgm:spPr/>
      <dgm:t>
        <a:bodyPr/>
        <a:lstStyle/>
        <a:p>
          <a:endParaRPr lang="ru-RU"/>
        </a:p>
      </dgm:t>
    </dgm:pt>
    <dgm:pt modelId="{268ED17D-BC81-4740-A7EE-5FBAC287AD38}" type="sibTrans" cxnId="{8DE0C140-B452-40E8-B653-D15030B8F4A9}">
      <dgm:prSet/>
      <dgm:spPr/>
      <dgm:t>
        <a:bodyPr/>
        <a:lstStyle/>
        <a:p>
          <a:endParaRPr lang="ru-RU"/>
        </a:p>
      </dgm:t>
    </dgm:pt>
    <dgm:pt modelId="{25A9C549-A7A1-427B-BF91-40E6AB859BCA}" type="pres">
      <dgm:prSet presAssocID="{5A768AA2-9353-4334-A32E-F57211B4A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9B403-5292-47A8-8E46-B511ED309E7E}" type="pres">
      <dgm:prSet presAssocID="{479B49BB-D4FB-437F-81DD-31B010497E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0C140-B452-40E8-B653-D15030B8F4A9}" srcId="{5A768AA2-9353-4334-A32E-F57211B4AD9D}" destId="{479B49BB-D4FB-437F-81DD-31B010497E5C}" srcOrd="0" destOrd="0" parTransId="{6490FE13-6806-4DBA-893D-A3BD9D5CE572}" sibTransId="{268ED17D-BC81-4740-A7EE-5FBAC287AD38}"/>
    <dgm:cxn modelId="{FBF014AE-C08B-4072-B15F-4D6FC64315E2}" type="presOf" srcId="{5A768AA2-9353-4334-A32E-F57211B4AD9D}" destId="{25A9C549-A7A1-427B-BF91-40E6AB859BCA}" srcOrd="0" destOrd="0" presId="urn:microsoft.com/office/officeart/2005/8/layout/vList2"/>
    <dgm:cxn modelId="{0FE40C83-3D01-4216-BF82-6726EA5C11B7}" type="presOf" srcId="{479B49BB-D4FB-437F-81DD-31B010497E5C}" destId="{7399B403-5292-47A8-8E46-B511ED309E7E}" srcOrd="0" destOrd="0" presId="urn:microsoft.com/office/officeart/2005/8/layout/vList2"/>
    <dgm:cxn modelId="{4ADCEFB5-4414-4C72-83BD-024C9F2D6ABB}" type="presParOf" srcId="{25A9C549-A7A1-427B-BF91-40E6AB859BCA}" destId="{7399B403-5292-47A8-8E46-B511ED309E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B38BB-9EE5-4D6B-A58E-53DEA7A6BED1}">
      <dsp:nvSpPr>
        <dsp:cNvPr id="0" name=""/>
        <dsp:cNvSpPr/>
      </dsp:nvSpPr>
      <dsp:spPr>
        <a:xfrm rot="5400000">
          <a:off x="-188700" y="214834"/>
          <a:ext cx="1258000" cy="8806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.</a:t>
          </a:r>
          <a:endParaRPr lang="ru-RU" sz="2400" kern="1200" dirty="0"/>
        </a:p>
      </dsp:txBody>
      <dsp:txXfrm rot="5400000">
        <a:off x="-188700" y="214834"/>
        <a:ext cx="1258000" cy="880600"/>
      </dsp:txXfrm>
    </dsp:sp>
    <dsp:sp modelId="{7BC33BDF-A163-493C-A39A-0B5E62F091A7}">
      <dsp:nvSpPr>
        <dsp:cNvPr id="0" name=""/>
        <dsp:cNvSpPr/>
      </dsp:nvSpPr>
      <dsp:spPr>
        <a:xfrm rot="5400000">
          <a:off x="3057684" y="-2158234"/>
          <a:ext cx="817700" cy="526302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Установление единства в воспитании детей</a:t>
          </a:r>
          <a:endParaRPr lang="ru-RU" sz="2400" b="1" kern="1200" dirty="0"/>
        </a:p>
      </dsp:txBody>
      <dsp:txXfrm rot="5400000">
        <a:off x="3057684" y="-2158234"/>
        <a:ext cx="817700" cy="5263024"/>
      </dsp:txXfrm>
    </dsp:sp>
    <dsp:sp modelId="{8092D564-47FA-47E8-BEC5-7B6A3A2D6E19}">
      <dsp:nvSpPr>
        <dsp:cNvPr id="0" name=""/>
        <dsp:cNvSpPr/>
      </dsp:nvSpPr>
      <dsp:spPr>
        <a:xfrm rot="5400000">
          <a:off x="-162264" y="1536499"/>
          <a:ext cx="1258000" cy="8806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5400000">
        <a:off x="-162264" y="1536499"/>
        <a:ext cx="1258000" cy="880600"/>
      </dsp:txXfrm>
    </dsp:sp>
    <dsp:sp modelId="{124F0514-E459-4414-8620-9C1A3C712E3A}">
      <dsp:nvSpPr>
        <dsp:cNvPr id="0" name=""/>
        <dsp:cNvSpPr/>
      </dsp:nvSpPr>
      <dsp:spPr>
        <a:xfrm rot="5400000">
          <a:off x="2950830" y="-927488"/>
          <a:ext cx="1119407" cy="526302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Педагогическое  просвещение родителей</a:t>
          </a:r>
          <a:endParaRPr lang="ru-RU" sz="2400" b="1" kern="1200" dirty="0"/>
        </a:p>
      </dsp:txBody>
      <dsp:txXfrm rot="5400000">
        <a:off x="2950830" y="-927488"/>
        <a:ext cx="1119407" cy="5263024"/>
      </dsp:txXfrm>
    </dsp:sp>
    <dsp:sp modelId="{999B32C5-9EAB-451A-9751-A176E91A4730}">
      <dsp:nvSpPr>
        <dsp:cNvPr id="0" name=""/>
        <dsp:cNvSpPr/>
      </dsp:nvSpPr>
      <dsp:spPr>
        <a:xfrm rot="5400000">
          <a:off x="-162264" y="2739630"/>
          <a:ext cx="1258000" cy="8806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5400000">
        <a:off x="-162264" y="2739630"/>
        <a:ext cx="1258000" cy="880600"/>
      </dsp:txXfrm>
    </dsp:sp>
    <dsp:sp modelId="{E442ADFF-4C39-4DAD-A37D-D086C665EF53}">
      <dsp:nvSpPr>
        <dsp:cNvPr id="0" name=""/>
        <dsp:cNvSpPr/>
      </dsp:nvSpPr>
      <dsp:spPr>
        <a:xfrm rot="5400000">
          <a:off x="2975762" y="408709"/>
          <a:ext cx="1072700" cy="526302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Ознакомление родителей с жизнью и работой детского учреждения</a:t>
          </a:r>
          <a:endParaRPr lang="ru-RU" sz="2400" b="1" kern="1200" dirty="0"/>
        </a:p>
      </dsp:txBody>
      <dsp:txXfrm rot="5400000">
        <a:off x="2975762" y="408709"/>
        <a:ext cx="1072700" cy="5263024"/>
      </dsp:txXfrm>
    </dsp:sp>
    <dsp:sp modelId="{B799FA77-9D7C-4F3A-A547-D3287C233C3E}">
      <dsp:nvSpPr>
        <dsp:cNvPr id="0" name=""/>
        <dsp:cNvSpPr/>
      </dsp:nvSpPr>
      <dsp:spPr>
        <a:xfrm rot="5400000">
          <a:off x="-162264" y="3885287"/>
          <a:ext cx="1258000" cy="8806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62264" y="3885287"/>
        <a:ext cx="1258000" cy="880600"/>
      </dsp:txXfrm>
    </dsp:sp>
    <dsp:sp modelId="{63DCCD45-AE03-4A97-9ECF-84790D4C5C53}">
      <dsp:nvSpPr>
        <dsp:cNvPr id="0" name=""/>
        <dsp:cNvSpPr/>
      </dsp:nvSpPr>
      <dsp:spPr>
        <a:xfrm rot="5400000">
          <a:off x="3103262" y="1725686"/>
          <a:ext cx="817700" cy="526302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Помочь семье воспитать гармонически развитого человека</a:t>
          </a:r>
          <a:endParaRPr lang="ru-RU" sz="2500" b="1" kern="1200" dirty="0"/>
        </a:p>
      </dsp:txBody>
      <dsp:txXfrm rot="5400000">
        <a:off x="3103262" y="1725686"/>
        <a:ext cx="817700" cy="52630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B38BB-9EE5-4D6B-A58E-53DEA7A6BED1}">
      <dsp:nvSpPr>
        <dsp:cNvPr id="0" name=""/>
        <dsp:cNvSpPr/>
      </dsp:nvSpPr>
      <dsp:spPr>
        <a:xfrm rot="5400000">
          <a:off x="-236600" y="448695"/>
          <a:ext cx="1577339" cy="110413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.</a:t>
          </a:r>
          <a:endParaRPr lang="ru-RU" sz="3100" kern="1200" dirty="0"/>
        </a:p>
      </dsp:txBody>
      <dsp:txXfrm rot="5400000">
        <a:off x="-236600" y="448695"/>
        <a:ext cx="1577339" cy="1104137"/>
      </dsp:txXfrm>
    </dsp:sp>
    <dsp:sp modelId="{7BC33BDF-A163-493C-A39A-0B5E62F091A7}">
      <dsp:nvSpPr>
        <dsp:cNvPr id="0" name=""/>
        <dsp:cNvSpPr/>
      </dsp:nvSpPr>
      <dsp:spPr>
        <a:xfrm rot="5400000">
          <a:off x="2978791" y="-1662558"/>
          <a:ext cx="1290180" cy="5039487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Коллективные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общие и групповые родительские собрания.</a:t>
          </a:r>
          <a:endParaRPr lang="ru-RU" sz="2400" b="1" kern="1200" dirty="0"/>
        </a:p>
      </dsp:txBody>
      <dsp:txXfrm rot="5400000">
        <a:off x="2978791" y="-1662558"/>
        <a:ext cx="1290180" cy="5039487"/>
      </dsp:txXfrm>
    </dsp:sp>
    <dsp:sp modelId="{8092D564-47FA-47E8-BEC5-7B6A3A2D6E19}">
      <dsp:nvSpPr>
        <dsp:cNvPr id="0" name=""/>
        <dsp:cNvSpPr/>
      </dsp:nvSpPr>
      <dsp:spPr>
        <a:xfrm rot="5400000">
          <a:off x="-203454" y="2067309"/>
          <a:ext cx="1577339" cy="110413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5400000">
        <a:off x="-203454" y="2067309"/>
        <a:ext cx="1577339" cy="1104137"/>
      </dsp:txXfrm>
    </dsp:sp>
    <dsp:sp modelId="{124F0514-E459-4414-8620-9C1A3C712E3A}">
      <dsp:nvSpPr>
        <dsp:cNvPr id="0" name=""/>
        <dsp:cNvSpPr/>
      </dsp:nvSpPr>
      <dsp:spPr>
        <a:xfrm rot="5400000">
          <a:off x="2920587" y="-242383"/>
          <a:ext cx="1403564" cy="5039487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консультации эпизодические и систематические, по запросам родителей, индивидуальные беседы.</a:t>
          </a:r>
          <a:endParaRPr lang="ru-RU" sz="2400" b="1" kern="1200" dirty="0"/>
        </a:p>
      </dsp:txBody>
      <dsp:txXfrm rot="5400000">
        <a:off x="2920587" y="-242383"/>
        <a:ext cx="1403564" cy="5039487"/>
      </dsp:txXfrm>
    </dsp:sp>
    <dsp:sp modelId="{999B32C5-9EAB-451A-9751-A176E91A4730}">
      <dsp:nvSpPr>
        <dsp:cNvPr id="0" name=""/>
        <dsp:cNvSpPr/>
      </dsp:nvSpPr>
      <dsp:spPr>
        <a:xfrm rot="5400000">
          <a:off x="-203454" y="3575851"/>
          <a:ext cx="1577339" cy="110413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5400000">
        <a:off x="-203454" y="3575851"/>
        <a:ext cx="1577339" cy="1104137"/>
      </dsp:txXfrm>
    </dsp:sp>
    <dsp:sp modelId="{E442ADFF-4C39-4DAD-A37D-D086C665EF53}">
      <dsp:nvSpPr>
        <dsp:cNvPr id="0" name=""/>
        <dsp:cNvSpPr/>
      </dsp:nvSpPr>
      <dsp:spPr>
        <a:xfrm rot="5400000">
          <a:off x="2951380" y="1225159"/>
          <a:ext cx="1345001" cy="5039487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памятки, тематические выставки, папки- передвижки.</a:t>
          </a:r>
          <a:endParaRPr lang="ru-RU" sz="1600" kern="1200" dirty="0"/>
        </a:p>
      </dsp:txBody>
      <dsp:txXfrm rot="5400000">
        <a:off x="2951380" y="1225159"/>
        <a:ext cx="1345001" cy="50394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D8092-6C3C-4B08-BEA3-B834A8956161}">
      <dsp:nvSpPr>
        <dsp:cNvPr id="0" name=""/>
        <dsp:cNvSpPr/>
      </dsp:nvSpPr>
      <dsp:spPr>
        <a:xfrm rot="5400000">
          <a:off x="-198135" y="206576"/>
          <a:ext cx="1320900" cy="924630"/>
        </a:xfrm>
        <a:prstGeom prst="up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5400000">
        <a:off x="-198135" y="206576"/>
        <a:ext cx="1320900" cy="924630"/>
      </dsp:txXfrm>
    </dsp:sp>
    <dsp:sp modelId="{97EECB6A-4EE9-4527-B720-301943972AAE}">
      <dsp:nvSpPr>
        <dsp:cNvPr id="0" name=""/>
        <dsp:cNvSpPr/>
      </dsp:nvSpPr>
      <dsp:spPr>
        <a:xfrm rot="5400000">
          <a:off x="3104835" y="-2171762"/>
          <a:ext cx="858585" cy="5218994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 аналитические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104835" y="-2171762"/>
        <a:ext cx="858585" cy="5218994"/>
      </dsp:txXfrm>
    </dsp:sp>
    <dsp:sp modelId="{8092D564-47FA-47E8-BEC5-7B6A3A2D6E19}">
      <dsp:nvSpPr>
        <dsp:cNvPr id="0" name=""/>
        <dsp:cNvSpPr/>
      </dsp:nvSpPr>
      <dsp:spPr>
        <a:xfrm rot="5400000">
          <a:off x="-170377" y="1438410"/>
          <a:ext cx="1320900" cy="924630"/>
        </a:xfrm>
        <a:prstGeom prst="up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5400000">
        <a:off x="-170377" y="1438410"/>
        <a:ext cx="1320900" cy="924630"/>
      </dsp:txXfrm>
    </dsp:sp>
    <dsp:sp modelId="{124F0514-E459-4414-8620-9C1A3C712E3A}">
      <dsp:nvSpPr>
        <dsp:cNvPr id="0" name=""/>
        <dsp:cNvSpPr/>
      </dsp:nvSpPr>
      <dsp:spPr>
        <a:xfrm rot="5400000">
          <a:off x="3100788" y="-995185"/>
          <a:ext cx="863548" cy="5218994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sz="2400" b="1" kern="1200" dirty="0"/>
        </a:p>
      </dsp:txBody>
      <dsp:txXfrm rot="5400000">
        <a:off x="3100788" y="-995185"/>
        <a:ext cx="863548" cy="5218994"/>
      </dsp:txXfrm>
    </dsp:sp>
    <dsp:sp modelId="{76388BB1-8FA9-4380-9B61-D9151728BC76}">
      <dsp:nvSpPr>
        <dsp:cNvPr id="0" name=""/>
        <dsp:cNvSpPr/>
      </dsp:nvSpPr>
      <dsp:spPr>
        <a:xfrm rot="5400000">
          <a:off x="-198135" y="2565233"/>
          <a:ext cx="1320900" cy="924630"/>
        </a:xfrm>
        <a:prstGeom prst="up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5400000">
        <a:off x="-198135" y="2565233"/>
        <a:ext cx="1320900" cy="924630"/>
      </dsp:txXfrm>
    </dsp:sp>
    <dsp:sp modelId="{13D7C4D8-EE52-4D5D-BB53-8DD0A972F17C}">
      <dsp:nvSpPr>
        <dsp:cNvPr id="0" name=""/>
        <dsp:cNvSpPr/>
      </dsp:nvSpPr>
      <dsp:spPr>
        <a:xfrm rot="5400000">
          <a:off x="3104835" y="186894"/>
          <a:ext cx="858585" cy="5218994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Наглядно – информационные </a:t>
          </a:r>
          <a:endParaRPr lang="ru-RU" sz="2400" kern="1200" dirty="0"/>
        </a:p>
      </dsp:txBody>
      <dsp:txXfrm rot="5400000">
        <a:off x="3104835" y="186894"/>
        <a:ext cx="858585" cy="5218994"/>
      </dsp:txXfrm>
    </dsp:sp>
    <dsp:sp modelId="{999B32C5-9EAB-451A-9751-A176E91A4730}">
      <dsp:nvSpPr>
        <dsp:cNvPr id="0" name=""/>
        <dsp:cNvSpPr/>
      </dsp:nvSpPr>
      <dsp:spPr>
        <a:xfrm rot="5400000">
          <a:off x="-198135" y="3831822"/>
          <a:ext cx="1320900" cy="924630"/>
        </a:xfrm>
        <a:prstGeom prst="upArrow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5400000">
        <a:off x="-198135" y="3831822"/>
        <a:ext cx="1320900" cy="924630"/>
      </dsp:txXfrm>
    </dsp:sp>
    <dsp:sp modelId="{E442ADFF-4C39-4DAD-A37D-D086C665EF53}">
      <dsp:nvSpPr>
        <dsp:cNvPr id="0" name=""/>
        <dsp:cNvSpPr/>
      </dsp:nvSpPr>
      <dsp:spPr>
        <a:xfrm rot="5400000">
          <a:off x="3024776" y="1532092"/>
          <a:ext cx="1018703" cy="5218994"/>
        </a:xfrm>
        <a:prstGeom prst="round2Same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Досуговые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kern="1200" dirty="0"/>
        </a:p>
      </dsp:txBody>
      <dsp:txXfrm rot="5400000">
        <a:off x="3024776" y="1532092"/>
        <a:ext cx="1018703" cy="52189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9B403-5292-47A8-8E46-B511ED309E7E}">
      <dsp:nvSpPr>
        <dsp:cNvPr id="0" name=""/>
        <dsp:cNvSpPr/>
      </dsp:nvSpPr>
      <dsp:spPr>
        <a:xfrm>
          <a:off x="0" y="168583"/>
          <a:ext cx="8229600" cy="153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Спасибо за внимание</a:t>
          </a:r>
          <a:endParaRPr lang="ru-RU" sz="6400" kern="1200" dirty="0"/>
        </a:p>
      </dsp:txBody>
      <dsp:txXfrm>
        <a:off x="0" y="168583"/>
        <a:ext cx="8229600" cy="153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97B93-E4C1-42AA-99CB-360E96F4E0E4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3E726-3F28-46EA-8574-6932E6928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E726-3F28-46EA-8574-6932E69288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E726-3F28-46EA-8574-6932E69288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E726-3F28-46EA-8574-6932E69288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E726-3F28-46EA-8574-6932E69288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429000"/>
            <a:ext cx="7358063" cy="252028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«Использование разнообразных форм работы с семьёй в детском саду с целью создания единого образовательного пространства»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Гришина Ольга Александровна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№ 55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Красногвардейского района  г. Санкт-Петербурга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pPr lvl="0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формы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dirty="0"/>
          </a:p>
        </p:txBody>
      </p:sp>
      <p:pic>
        <p:nvPicPr>
          <p:cNvPr id="5122" name="Picture 2" descr="C:\Users\Лёлька\Desktop\Новая папка\DSCN52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456384" cy="2322258"/>
          </a:xfrm>
          <a:prstGeom prst="rect">
            <a:avLst/>
          </a:prstGeom>
          <a:noFill/>
        </p:spPr>
      </p:pic>
      <p:pic>
        <p:nvPicPr>
          <p:cNvPr id="5123" name="Picture 3" descr="C:\Users\Лёлька\Desktop\DSCN5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25144"/>
            <a:ext cx="3150971" cy="2132856"/>
          </a:xfrm>
          <a:prstGeom prst="rect">
            <a:avLst/>
          </a:prstGeom>
          <a:noFill/>
        </p:spPr>
      </p:pic>
      <p:pic>
        <p:nvPicPr>
          <p:cNvPr id="5124" name="Picture 4" descr="C:\Users\Лёлька\Desktop\для работы\подсолнушки. дек, январь,фев,\Мамина люб. сказ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93913"/>
            <a:ext cx="3384376" cy="1964087"/>
          </a:xfrm>
          <a:prstGeom prst="rect">
            <a:avLst/>
          </a:prstGeom>
          <a:noFill/>
        </p:spPr>
      </p:pic>
      <p:pic>
        <p:nvPicPr>
          <p:cNvPr id="5125" name="Picture 5" descr="C:\Users\Лёлька\Desktop\для работы\подсолнушки. дек, январь,фев,\Мой пап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204864"/>
            <a:ext cx="3240360" cy="22106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1772816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«Показ кукольного театра»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9168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«Папы, разные важны.»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5811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«Моя любимая сказка» проект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443711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«Новогодняя гирлянда» проект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SC_9949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8024" y="4725144"/>
            <a:ext cx="3168352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79208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Фразы для начала беседы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564904"/>
            <a:ext cx="3956248" cy="429309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Нежелательные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бы хотела…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Вероятно, Вы об этом ещё не слышали…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Мне представляется интересным то, что…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пришла к выводу, что…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Хоть Вам это и неизвестно…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Вы, конечно, об этом ещё не знаете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2564904"/>
            <a:ext cx="3826768" cy="3561259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Замена их на желательные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 хотите…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Вы, наверно, уже об этом слышали…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Вам будет интересно узнать….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Думается, Ваша проблема заключается в том, что…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Конечно, Вам уже известно...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 Вы знаете…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Советы, которые помогут активизировать участие родителей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564904"/>
            <a:ext cx="7859216" cy="4293096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Проявляйте взаимное уважение друг к другу.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Поощряйте инициативу, творчество и фантазию родителей, помогайте им.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Привлекайте родителей к занимательным мероприятиям детского сада.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Позвольте родителям самим выбирать, какую помощь они могут оказать детскому саду.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Доводите до сведения родителей, что их участие в жизни ДОУ и группы ценится, а любая помощь с их стороны приветствуется.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Говорите семьям о надеждах, возлагаемых воспитателями на родителей.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Делайте ударения на сильные стороны семьи и давайте положительные оценки.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Поддерживайте тесные контакты.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Высказывайте свою признательность им.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Напоминайте родителям, что вы рады любому их участию.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Постарайтесь заинтересовать и привлечь всю семью.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Поощряйте посещаемость родительских собраний.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Сохраняйте конфиденциальность любой информации.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Обучайте навыкам  сотрудничества.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Создавайте совместные развивающие занятия с родителями и детьми для укрепления их взаимопонимания.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79208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Рекомендуемая литература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32448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Арнаутова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Е.П. Планируем работу с семьей.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 ДОУ 2002г. - №4. – 66с.</a:t>
            </a:r>
          </a:p>
          <a:p>
            <a:pPr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Романова И. Развитие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коммуникативно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речевых умений будущих педагогов.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Дошкольное воспитание. 2007г. - №6 – с. 82 – 88</a:t>
            </a:r>
          </a:p>
          <a:p>
            <a:pPr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Евдокимова Н.В.,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Додокина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Н.В., Кудрявцева Е.А. Детский сад и семья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методика работы с родителями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Пособие для педагогов и родителей. М.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Синтез, 2007 – 167с.</a:t>
            </a:r>
          </a:p>
          <a:p>
            <a:pPr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Панфилова М.А.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общения. М.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«Гном и Д», 2001.</a:t>
            </a:r>
          </a:p>
          <a:p>
            <a:pPr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Роговин А. Хочу сделать сам. М.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Педагогика, 1984.</a:t>
            </a:r>
          </a:p>
          <a:p>
            <a:pPr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Руденко И.,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Тумакова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Курынова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дошкольника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Обруч. М.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2000г. - №6.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  Свирская Л. Шпаргалки для родителей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со всех сторон. 2002г. – 147с.</a:t>
            </a:r>
          </a:p>
          <a:p>
            <a:pPr>
              <a:buFontTx/>
              <a:buAutoNum type="arabicPeriod" startAt="8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Фесюкова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 Искусство быть родителями. Х., Фолио, 2003.</a:t>
            </a:r>
          </a:p>
          <a:p>
            <a:pPr>
              <a:buFontTx/>
              <a:buAutoNum type="arabicPeriod" startAt="8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Хабибуллина Р.Ш. Система работы с родителями воспитанников. Оценка деятельности ДОУ родителями.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Дошкольная педагогика 2007г., №7.- 70с.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636912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772816"/>
            <a:ext cx="8229600" cy="122755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Установление партнерских отношений участников педагогического процесса,  приобщение родителей к жизни детского сада.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Главные задачи: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6143625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14282" y="2285992"/>
            <a:ext cx="7858180" cy="457200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785817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педагога с родителями через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6671094" cy="3361006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 к педагогическому процессу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сферы участия родителей в организации жизни ДОУ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 – педагогические материалы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усилий в совместной деятельности по воспитанию и развитию ребенка</a:t>
            </a:r>
          </a:p>
          <a:p>
            <a:pPr algn="l">
              <a:buFont typeface="Wingdings" pitchFamily="2" charset="2"/>
              <a:buChar char="ü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Традиционные формы направленные 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6143625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Нетрадиционные формы по вовлечению родителей в совместную деятельность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6143625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241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Информационно – аналитические формы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Почтовый ящик»                      «Анкетирование»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5" name="Picture 3" descr="C:\Users\Лёлька\Desktop\Новая папка\DSCN52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716966" cy="2787725"/>
          </a:xfrm>
          <a:prstGeom prst="rect">
            <a:avLst/>
          </a:prstGeom>
          <a:noFill/>
        </p:spPr>
      </p:pic>
      <p:pic>
        <p:nvPicPr>
          <p:cNvPr id="1026" name="Picture 2" descr="C:\Users\Лёлька\Desktop\DSCN52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52" y="3068638"/>
            <a:ext cx="2660799" cy="3168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241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Познавательные формы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«Круглый стол»                                      «Педагогическая библиотека»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Лёлька\Desktop\Новая папка\DSCN52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194844"/>
            <a:ext cx="3740150" cy="2805112"/>
          </a:xfrm>
          <a:prstGeom prst="rect">
            <a:avLst/>
          </a:prstGeom>
          <a:noFill/>
        </p:spPr>
      </p:pic>
      <p:pic>
        <p:nvPicPr>
          <p:cNvPr id="2050" name="Picture 2" descr="C:\Users\Лёлька\Desktop\DSCN5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162102"/>
            <a:ext cx="3827462" cy="2870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576064"/>
          </a:xfrm>
        </p:spPr>
        <p:txBody>
          <a:bodyPr/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Наглядно – информационные формы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2000" b="1" dirty="0"/>
          </a:p>
        </p:txBody>
      </p:sp>
      <p:pic>
        <p:nvPicPr>
          <p:cNvPr id="1028" name="Picture 4" descr="C:\Users\Лёлька\Desktop\Новая папка\DSCN5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2400267" cy="1944216"/>
          </a:xfrm>
          <a:prstGeom prst="rect">
            <a:avLst/>
          </a:prstGeom>
          <a:noFill/>
        </p:spPr>
      </p:pic>
      <p:pic>
        <p:nvPicPr>
          <p:cNvPr id="1030" name="Picture 6" descr="C:\Users\Лёлька\Desktop\Новая папка\DSCN5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80928"/>
            <a:ext cx="3168352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25649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Стенды»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24928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Фотомонтажы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6369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Информашки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3074" name="Picture 2" descr="C:\Users\Лёлька\Desktop\DSCN52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268829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626</TotalTime>
  <Words>654</Words>
  <Application>Microsoft Office PowerPoint</Application>
  <PresentationFormat>Экран (4:3)</PresentationFormat>
  <Paragraphs>90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</vt:lpstr>
      <vt:lpstr> «Использование разнообразных форм работы с семьёй в детском саду с целью создания единого образовательного пространства» </vt:lpstr>
      <vt:lpstr> Цель:  </vt:lpstr>
      <vt:lpstr>Главные задачи:</vt:lpstr>
      <vt:lpstr>Взаимодействие педагога с родителями через</vt:lpstr>
      <vt:lpstr>Традиционные формы направленные на взаимодействие с родителями</vt:lpstr>
      <vt:lpstr>Нетрадиционные формы по вовлечению родителей в совместную деятельность</vt:lpstr>
      <vt:lpstr>  Информационно – аналитические формы «Почтовый ящик»                      «Анкетирование»  </vt:lpstr>
      <vt:lpstr>  Познавательные формы «Круглый стол»                                      «Педагогическая библиотека»                     </vt:lpstr>
      <vt:lpstr>Наглядно – информационные формы                                                     </vt:lpstr>
      <vt:lpstr>Досуговые формы                          </vt:lpstr>
      <vt:lpstr>Фразы для начала беседы  с родителями</vt:lpstr>
      <vt:lpstr>Советы, которые помогут активизировать участие родителей</vt:lpstr>
      <vt:lpstr>Рекомендуемая литература: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родителями в современном ДОУ.</dc:title>
  <dc:creator>Лёлька</dc:creator>
  <cp:lastModifiedBy>Лёлька</cp:lastModifiedBy>
  <cp:revision>65</cp:revision>
  <dcterms:created xsi:type="dcterms:W3CDTF">2014-03-18T15:10:17Z</dcterms:created>
  <dcterms:modified xsi:type="dcterms:W3CDTF">2014-05-14T16:59:43Z</dcterms:modified>
</cp:coreProperties>
</file>