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-169035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294" name="Picture 6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215" y="0"/>
            <a:ext cx="5243785" cy="6669360"/>
          </a:xfrm>
          <a:prstGeom prst="rect">
            <a:avLst/>
          </a:prstGeom>
          <a:noFill/>
        </p:spPr>
      </p:pic>
      <p:pic>
        <p:nvPicPr>
          <p:cNvPr id="11" name="Picture 2" descr="Синий деко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564904"/>
            <a:ext cx="6625146" cy="42930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t>‹#›</a:t>
            </a:fld>
            <a:endParaRPr lang="ru-RU"/>
          </a:p>
        </p:txBody>
      </p:sp>
      <p:pic>
        <p:nvPicPr>
          <p:cNvPr id="5122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0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6" name="Picture 6" descr="Золотая Зим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0" y="38741"/>
            <a:ext cx="3383360" cy="6819257"/>
          </a:xfrm>
          <a:prstGeom prst="rect">
            <a:avLst/>
          </a:prstGeom>
          <a:noFill/>
        </p:spPr>
      </p:pic>
      <p:pic>
        <p:nvPicPr>
          <p:cNvPr id="5124" name="Picture 4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3336938" cy="42441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6496-A8BF-46BE-B75A-9BBA358AF8D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8D58-9E8E-47B4-93A0-0DC9364A27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2you.ru/allimages/_img_33058_21f0c_1355195661.png" TargetMode="External"/><Relationship Id="rId2" Type="http://schemas.openxmlformats.org/officeDocument/2006/relationships/hyperlink" Target="http://1.bp.blogspot.com/-kz7tqZRvWN0/UNS750ki0qI/AAAAAAAAD1Y/QwGWuN0Nf7E/s1600/1290975653_wchh_50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0.pic4you.ru/allimage/y2011/12-11/13910/1497276.png" TargetMode="External"/><Relationship Id="rId4" Type="http://schemas.openxmlformats.org/officeDocument/2006/relationships/hyperlink" Target="http://s0.pic4you.ru/allimage/y2011/12-12/13910/1499678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64904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Совершенствование педагогического мастерства через участие в конкурсном движении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Северо-Казахстанская область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Тайыншинский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КГУ «Средняя школа №3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г.Тайынша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Миняйленко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М.Н.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5125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64087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III этап 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постконкурсный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прогнозирование дальнейшей деятельности конкурсанта, возможная перспектива изменений профессиональной «Я»-концепции, утверждение профессиональной позиции, более глубокое осмысление гуманистических, социальных, профессиональных ценностей, необходимость роста профессиональной успешности. </a:t>
            </a:r>
          </a:p>
        </p:txBody>
      </p:sp>
    </p:spTree>
    <p:extLst>
      <p:ext uri="{BB962C8B-B14F-4D97-AF65-F5344CB8AC3E}">
        <p14:creationId xmlns:p14="http://schemas.microsoft.com/office/powerpoint/2010/main" val="308728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чего начинается конкурсант?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способности к анализу своего педагогического опыта.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систематизация собственных находок, используемых приемов, дидактического материала и т.д.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784" y="4263620"/>
            <a:ext cx="80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конкурса сравнивают свои собственные умения до конкурса и после конкурса, то есть себя с собой.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6394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учителя есть возможность увидеть неординарный опыт других учителей и сравнивать свои возможности с достижениями коллег.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9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Участие в конкурсе побуждает учителя находить информацию о новых направлениях педагогической мысли, знакомиться  и сопоставлять свою деятельность с современными подходами и технологиями  обучения, осваивать и внедрять их в свою педагогическую практику. </a:t>
            </a:r>
          </a:p>
        </p:txBody>
      </p:sp>
    </p:spTree>
    <p:extLst>
      <p:ext uri="{BB962C8B-B14F-4D97-AF65-F5344CB8AC3E}">
        <p14:creationId xmlns:p14="http://schemas.microsoft.com/office/powerpoint/2010/main" val="421201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92696"/>
            <a:ext cx="6192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 является для педагога не только формой соревнования в профессиональном мастерстве и способом продемонстрировать свои способности в достижении качественного результата, но и условием обнаружения собственных затруднений, дефицита профессионализма, что, в свою очередь, служит стимулом формирования потребности в профессиональном совершенствовании.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3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980728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 профессионального мастерства является сильным источником стимулирования мотивации для саморазвития и профессионального роста учителя. </a:t>
            </a:r>
          </a:p>
        </p:txBody>
      </p:sp>
      <p:pic>
        <p:nvPicPr>
          <p:cNvPr id="1026" name="Picture 2" descr="F:\школьное фото\100_1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0" y="403224"/>
            <a:ext cx="7969098" cy="59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69269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Интернет-ресурсы</a:t>
            </a:r>
            <a:endParaRPr lang="ru-RU" sz="32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28800"/>
            <a:ext cx="59401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Фон -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2"/>
              </a:rPr>
              <a:t>http://1.bp.blogspot.com/-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2"/>
              </a:rPr>
              <a:t>kz7tqZRvWN0/UNS750ki0qI/AAAAAAAAD1Y/QwGWuN0Nf7E/s1600/1290975653_wchh_5015.jpg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Новогодне-зимний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клипарт -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3"/>
              </a:rPr>
              <a:t>http://image2you.ru/allimages/_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3"/>
              </a:rPr>
              <a:t>img_33058_21f0c_1355195661.png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Клипарт Золотая зима – 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4"/>
              </a:rPr>
              <a:t>http://s0.pic4you.ru/allimage/y2011/12-12/13910/1499678.png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Клипарт Золотая зима - 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5"/>
              </a:rPr>
              <a:t>http://s0.pic4you.ru/allimage/y2011/12-11/13910/1497276.png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9" y="7450"/>
            <a:ext cx="7380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«Учитель живёт до тех пор, пока учится, как только он перестает учиться, в нём умирает учитель»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К.Д.Ушинский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04665"/>
            <a:ext cx="6750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это специалист, владеющий высоком уровне приемами и способами педагогической деятельности, сознательно изменяющий и развивающий себя в ходе осуществления выполняемой деятельности, вносящий свой индивидуальный творческий вклад в профессиональную деятельность, стимулирующий в обществе интерес к результатам своего педагогического труда. Он стремится заявить о себе широкой общественности, публично создать свой профессиональный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имидж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 педагогического мастерства – это соревнование учителей в педагогическом профессионализме, в умении продемонстрировать свой педагогический стиль, раскрыть секреты своего педагогического мастерства, обнаружить необычное в традиционном. </a:t>
            </a:r>
          </a:p>
        </p:txBody>
      </p:sp>
    </p:spTree>
    <p:extLst>
      <p:ext uri="{BB962C8B-B14F-4D97-AF65-F5344CB8AC3E}">
        <p14:creationId xmlns:p14="http://schemas.microsoft.com/office/powerpoint/2010/main" val="195913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771800" y="764704"/>
            <a:ext cx="59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8614" y="188640"/>
            <a:ext cx="6511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Главные цели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пропаганда приоритетов образования, формирование общественного представления о творчески работающих педагогах, повышение престижа педагогической профессии.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 решает следующие задачи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выявляет лучших педагогов;</a:t>
            </a:r>
          </a:p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оценивает профессионализм участников;</a:t>
            </a:r>
          </a:p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стимулирует развитие системы образования;</a:t>
            </a:r>
          </a:p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создает условия для обмена опытом и распространения в профессиональной среде наиболее востребованных и популярных идей.</a:t>
            </a:r>
          </a:p>
        </p:txBody>
      </p:sp>
    </p:spTree>
    <p:extLst>
      <p:ext uri="{BB962C8B-B14F-4D97-AF65-F5344CB8AC3E}">
        <p14:creationId xmlns:p14="http://schemas.microsoft.com/office/powerpoint/2010/main" val="417495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2474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этапа развития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профессионализма педагогов в конкурсах педагогического мастерства. </a:t>
            </a:r>
          </a:p>
        </p:txBody>
      </p:sp>
    </p:spTree>
    <p:extLst>
      <p:ext uri="{BB962C8B-B14F-4D97-AF65-F5344CB8AC3E}">
        <p14:creationId xmlns:p14="http://schemas.microsoft.com/office/powerpoint/2010/main" val="250060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614" y="548680"/>
            <a:ext cx="66558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I этап - этап вхождения педагога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осознание своих возможностей и готовности участвовать в конкурсе профессионального мастерства. </a:t>
            </a:r>
          </a:p>
        </p:txBody>
      </p:sp>
    </p:spTree>
    <p:extLst>
      <p:ext uri="{BB962C8B-B14F-4D97-AF65-F5344CB8AC3E}">
        <p14:creationId xmlns:p14="http://schemas.microsoft.com/office/powerpoint/2010/main" val="262381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76672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II этап - этап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конкурсный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раскрытие способностей, личностных и профессиональных качеств конкурсанта, его утверждение в условиях конкурса, подтверждение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своего профессионального уровня.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384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476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7</cp:revision>
  <dcterms:created xsi:type="dcterms:W3CDTF">2014-08-07T14:37:46Z</dcterms:created>
  <dcterms:modified xsi:type="dcterms:W3CDTF">2015-03-23T08:55:42Z</dcterms:modified>
</cp:coreProperties>
</file>