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0" y="285750"/>
            <a:ext cx="300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86125" y="1143000"/>
            <a:ext cx="2286000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Тема-предмет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(1 существительное)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14563" y="2000250"/>
            <a:ext cx="2133600" cy="928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Признак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(прилагательное)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57688" y="2000250"/>
            <a:ext cx="2000250" cy="928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Признак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(прилагательное)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57375" y="2928938"/>
            <a:ext cx="1704975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Действие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(Глагол)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57313" y="3786188"/>
            <a:ext cx="1490662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990099"/>
                </a:solidFill>
              </a:rPr>
              <a:t>Фраза -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357438" y="5429250"/>
            <a:ext cx="4000500" cy="928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Вывод – суть темы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(1 существительное – синоним первому существительному)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71875" y="2928938"/>
            <a:ext cx="1704975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Действие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(Глагол)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86375" y="2928938"/>
            <a:ext cx="1704975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Действие</a:t>
            </a:r>
          </a:p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(Глагол)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57500" y="3786188"/>
            <a:ext cx="14906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о</a:t>
            </a:r>
            <a:r>
              <a:rPr lang="ru-RU" dirty="0" smtClean="0">
                <a:solidFill>
                  <a:srgbClr val="990099"/>
                </a:solidFill>
              </a:rPr>
              <a:t>тношение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57688" y="3786188"/>
            <a:ext cx="1490662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к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57875" y="3786188"/>
            <a:ext cx="14906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теме</a:t>
            </a:r>
          </a:p>
        </p:txBody>
      </p:sp>
      <p:sp>
        <p:nvSpPr>
          <p:cNvPr id="27" name="Правая фигурная скобка 26"/>
          <p:cNvSpPr/>
          <p:nvPr/>
        </p:nvSpPr>
        <p:spPr>
          <a:xfrm rot="5400000">
            <a:off x="3893344" y="1535906"/>
            <a:ext cx="928688" cy="6143625"/>
          </a:xfrm>
          <a:prstGeom prst="rightBrace">
            <a:avLst>
              <a:gd name="adj1" fmla="val 8333"/>
              <a:gd name="adj2" fmla="val 49069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285875" y="5072063"/>
            <a:ext cx="6072188" cy="3571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990099"/>
                </a:solidFill>
              </a:rPr>
              <a:t>Предложение, состоящее из 4 слов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1538" y="1142984"/>
            <a:ext cx="6500858" cy="5214974"/>
          </a:xfrm>
          <a:prstGeom prst="roundRect">
            <a:avLst>
              <a:gd name="adj" fmla="val 1582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Это определение пришло к нам от французского слова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ПЯТЬ.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Это стихотворение, состоящее из пяти строк.</a:t>
            </a:r>
            <a:endParaRPr lang="ru-RU" sz="28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1538" y="1142984"/>
            <a:ext cx="6500858" cy="52149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ДЕТСТВО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Солнечное, беззаботное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Радует, прыгает, уходит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 всегда помним детство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СЧАСТЬЕ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60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000"/>
                            </p:stCondLst>
                            <p:childTnLst>
                              <p:par>
                                <p:cTn id="9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00" presetID="2" presetClass="exit" presetSubtype="4" fill="hold" grpId="1" nodeType="after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6" grpId="0" animBg="1"/>
      <p:bldP spid="16" grpId="1" animBg="1"/>
      <p:bldP spid="17" grpId="0" animBg="1"/>
      <p:bldP spid="1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81</Words>
  <PresentationFormat>Экран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4</cp:revision>
  <dcterms:modified xsi:type="dcterms:W3CDTF">2010-03-14T17:01:54Z</dcterms:modified>
</cp:coreProperties>
</file>