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62" r:id="rId3"/>
    <p:sldId id="258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94" autoAdjust="0"/>
    <p:restoredTop sz="94660"/>
  </p:normalViewPr>
  <p:slideViewPr>
    <p:cSldViewPr>
      <p:cViewPr varScale="1">
        <p:scale>
          <a:sx n="99" d="100"/>
          <a:sy n="99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AE3E-675D-4A92-AEE1-EE47F6FFBC53}" type="datetimeFigureOut">
              <a:rPr lang="ru-RU" smtClean="0"/>
              <a:pPr/>
              <a:t>06.05.2011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F7EA-BD06-4633-B0E0-52D759B05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AE3E-675D-4A92-AEE1-EE47F6FFBC53}" type="datetimeFigureOut">
              <a:rPr lang="ru-RU" smtClean="0"/>
              <a:pPr/>
              <a:t>06.05.2011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F7EA-BD06-4633-B0E0-52D759B05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AE3E-675D-4A92-AEE1-EE47F6FFBC53}" type="datetimeFigureOut">
              <a:rPr lang="ru-RU" smtClean="0"/>
              <a:pPr/>
              <a:t>06.05.2011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F7EA-BD06-4633-B0E0-52D759B05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AE3E-675D-4A92-AEE1-EE47F6FFBC53}" type="datetimeFigureOut">
              <a:rPr lang="ru-RU" smtClean="0"/>
              <a:pPr/>
              <a:t>06.05.2011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F7EA-BD06-4633-B0E0-52D759B05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AE3E-675D-4A92-AEE1-EE47F6FFBC53}" type="datetimeFigureOut">
              <a:rPr lang="ru-RU" smtClean="0"/>
              <a:pPr/>
              <a:t>06.05.2011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F7EA-BD06-4633-B0E0-52D759B05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AE3E-675D-4A92-AEE1-EE47F6FFBC53}" type="datetimeFigureOut">
              <a:rPr lang="ru-RU" smtClean="0"/>
              <a:pPr/>
              <a:t>06.05.2011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F7EA-BD06-4633-B0E0-52D759B05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AE3E-675D-4A92-AEE1-EE47F6FFBC53}" type="datetimeFigureOut">
              <a:rPr lang="ru-RU" smtClean="0"/>
              <a:pPr/>
              <a:t>06.05.2011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F7EA-BD06-4633-B0E0-52D759B05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AE3E-675D-4A92-AEE1-EE47F6FFBC53}" type="datetimeFigureOut">
              <a:rPr lang="ru-RU" smtClean="0"/>
              <a:pPr/>
              <a:t>06.05.2011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F7EA-BD06-4633-B0E0-52D759B05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AE3E-675D-4A92-AEE1-EE47F6FFBC53}" type="datetimeFigureOut">
              <a:rPr lang="ru-RU" smtClean="0"/>
              <a:pPr/>
              <a:t>06.05.2011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F7EA-BD06-4633-B0E0-52D759B05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AE3E-675D-4A92-AEE1-EE47F6FFBC53}" type="datetimeFigureOut">
              <a:rPr lang="ru-RU" smtClean="0"/>
              <a:pPr/>
              <a:t>06.05.2011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2F7EA-BD06-4633-B0E0-52D759B05B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AE3E-675D-4A92-AEE1-EE47F6FFBC53}" type="datetimeFigureOut">
              <a:rPr lang="ru-RU" smtClean="0"/>
              <a:pPr/>
              <a:t>06.05.2011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922F7EA-BD06-4633-B0E0-52D759B05B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38AE3E-675D-4A92-AEE1-EE47F6FFBC53}" type="datetimeFigureOut">
              <a:rPr lang="ru-RU" smtClean="0"/>
              <a:pPr/>
              <a:t>06.05.2011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22F7EA-BD06-4633-B0E0-52D759B05B1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329642" cy="5253054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20*100=2000 (</a:t>
            </a:r>
            <a:r>
              <a:rPr lang="ru-RU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– потратили</a:t>
            </a:r>
          </a:p>
          <a:p>
            <a:pPr marL="514350" indent="-514350">
              <a:buAutoNum type="arabicParenR"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25*100=2500 (</a:t>
            </a:r>
            <a:r>
              <a:rPr lang="ru-RU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– получили</a:t>
            </a:r>
          </a:p>
          <a:p>
            <a:pPr marL="514350" indent="-514350">
              <a:buAutoNum type="arabicParenR"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2500-2000=500 (</a:t>
            </a:r>
            <a:r>
              <a:rPr lang="ru-RU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– доход</a:t>
            </a:r>
          </a:p>
          <a:p>
            <a:pPr marL="514350" indent="-514350"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Ответ: 500 рублей – доход 				мальчиков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58204" cy="5181616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Мы смогли ответить…, потому что…</a:t>
            </a:r>
          </a:p>
          <a:p>
            <a:endParaRPr lang="ru-RU" sz="5400" b="1" dirty="0" smtClean="0">
              <a:solidFill>
                <a:srgbClr val="002060"/>
              </a:solidFill>
            </a:endParaRPr>
          </a:p>
          <a:p>
            <a:r>
              <a:rPr lang="ru-RU" sz="5400" b="1" dirty="0" smtClean="0">
                <a:solidFill>
                  <a:srgbClr val="002060"/>
                </a:solidFill>
              </a:rPr>
              <a:t>Мы затруднились…, потому что…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25" y="428625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501122" cy="4389120"/>
          </a:xfrm>
        </p:spPr>
        <p:txBody>
          <a:bodyPr/>
          <a:lstStyle/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  <p:pic>
        <p:nvPicPr>
          <p:cNvPr id="12292" name="Рисунок 3" descr="Безымянный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3286124"/>
            <a:ext cx="5978525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5720" y="1357298"/>
            <a:ext cx="2786082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Доходы</a:t>
            </a:r>
            <a:r>
              <a:rPr lang="ru-RU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это деньги, которые семья получает.</a:t>
            </a:r>
            <a:endParaRPr lang="ru-RU" sz="3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00826" y="1357298"/>
            <a:ext cx="2286015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Расходы</a:t>
            </a:r>
            <a:r>
              <a:rPr lang="ru-RU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- это деньги, которые семья тратит.</a:t>
            </a:r>
            <a:endParaRPr lang="ru-RU" sz="3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3338912">
            <a:off x="3096940" y="2696348"/>
            <a:ext cx="1359803" cy="4698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19083241" flipV="1">
            <a:off x="5206424" y="2672313"/>
            <a:ext cx="1343550" cy="4895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500188" y="285750"/>
            <a:ext cx="7072312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3"/>
                </a:solidFill>
                <a:latin typeface="+mn-lt"/>
              </a:rPr>
              <a:t>Бюджет</a:t>
            </a:r>
            <a:r>
              <a:rPr lang="ru-RU" sz="3200" b="1" dirty="0">
                <a:latin typeface="+mn-lt"/>
              </a:rPr>
              <a:t>- денежные доходы и расходы   за определённое </a:t>
            </a:r>
            <a:r>
              <a:rPr lang="ru-RU" sz="3200" b="1" dirty="0" smtClean="0">
                <a:latin typeface="+mn-lt"/>
              </a:rPr>
              <a:t>время. </a:t>
            </a:r>
            <a:endParaRPr lang="ru-RU" sz="32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358246" cy="5500726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На уроке я узнал…</a:t>
            </a:r>
          </a:p>
          <a:p>
            <a:r>
              <a:rPr lang="ru-RU" sz="4800" b="1" dirty="0" smtClean="0">
                <a:solidFill>
                  <a:srgbClr val="002060"/>
                </a:solidFill>
              </a:rPr>
              <a:t>Лучше всего у меня получилось…</a:t>
            </a:r>
          </a:p>
          <a:p>
            <a:r>
              <a:rPr lang="ru-RU" sz="4800" b="1" dirty="0" smtClean="0">
                <a:solidFill>
                  <a:srgbClr val="002060"/>
                </a:solidFill>
              </a:rPr>
              <a:t>Трудности у меня были…</a:t>
            </a:r>
          </a:p>
          <a:p>
            <a:r>
              <a:rPr lang="ru-RU" sz="4800" b="1" dirty="0" smtClean="0">
                <a:solidFill>
                  <a:srgbClr val="002060"/>
                </a:solidFill>
              </a:rPr>
              <a:t>Сам себе желаю…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143</TotalTime>
  <Words>82</Words>
  <Application>Microsoft Office PowerPoint</Application>
  <PresentationFormat>Экран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Слайд 1</vt:lpstr>
      <vt:lpstr>Слайд 2</vt:lpstr>
      <vt:lpstr> 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001</dc:creator>
  <cp:lastModifiedBy>***</cp:lastModifiedBy>
  <cp:revision>23</cp:revision>
  <dcterms:created xsi:type="dcterms:W3CDTF">2012-04-22T04:12:54Z</dcterms:created>
  <dcterms:modified xsi:type="dcterms:W3CDTF">2011-05-06T05:47:46Z</dcterms:modified>
</cp:coreProperties>
</file>