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0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презентации и видео\анимации 7\a6b00c85b1d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2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71604" y="142852"/>
            <a:ext cx="57321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 flip="none" rotWithShape="1">
                  <a:gsLst>
                    <a:gs pos="0">
                      <a:schemeClr val="tx2">
                        <a:lumMod val="60000"/>
                        <a:lumOff val="40000"/>
                        <a:shade val="30000"/>
                        <a:satMod val="115000"/>
                      </a:schemeClr>
                    </a:gs>
                    <a:gs pos="50000">
                      <a:schemeClr val="tx2">
                        <a:lumMod val="60000"/>
                        <a:lumOff val="40000"/>
                        <a:shade val="67500"/>
                        <a:satMod val="115000"/>
                      </a:schemeClr>
                    </a:gs>
                    <a:gs pos="100000">
                      <a:schemeClr val="tx2">
                        <a:lumMod val="60000"/>
                        <a:lumOff val="40000"/>
                        <a:shade val="100000"/>
                        <a:satMod val="115000"/>
                      </a:schemeClr>
                    </a:gs>
                  </a:gsLst>
                  <a:lin ang="13500000" scaled="1"/>
                  <a:tileRect/>
                </a:gradFill>
              </a:rPr>
              <a:t>Основные размеры стихосложения</a:t>
            </a:r>
            <a:endParaRPr lang="ru-RU" sz="2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 flip="none" rotWithShape="1">
                <a:gsLst>
                  <a:gs pos="0">
                    <a:schemeClr val="tx2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tx2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tx2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 rot="1553416">
            <a:off x="698280" y="4183921"/>
            <a:ext cx="2596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Трехсложные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9281374">
            <a:off x="5922981" y="3416544"/>
            <a:ext cx="2202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Двусложные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5715016"/>
            <a:ext cx="235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Амфибрахий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4612" y="5715016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Анапест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6248" y="5715016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Дактиль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43636" y="5715016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Ямб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15206" y="5715016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Хорей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8596" y="5572140"/>
            <a:ext cx="8286808" cy="1071570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Амфибрахий – трехсложный размер, в котором ударный слог находится между двумя безударными.</a:t>
            </a:r>
          </a:p>
          <a:p>
            <a:pPr algn="ctr"/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Кто скачет, кто мчится под хладною мглой?</a:t>
            </a:r>
          </a:p>
          <a:p>
            <a:pPr algn="ctr"/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Ездок запоздалый, с ним сын молодой. (В.Жуковский)</a:t>
            </a:r>
            <a:endParaRPr lang="ru-RU" sz="1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28596" y="5572140"/>
            <a:ext cx="8286808" cy="1071570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Анапест – трехсложный размер, в котором два первых слога – безударные, последний – ударный.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Назови мне такую обитель,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 такого угла не видал… (Н.Некрасов)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28596" y="5357826"/>
            <a:ext cx="8286808" cy="1357322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Трехсложный размер, в котором ударение падает на первый слог.</a:t>
            </a:r>
          </a:p>
          <a:p>
            <a:pPr algn="ctr"/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Тучки небесные, вечные странники!</a:t>
            </a:r>
          </a:p>
          <a:p>
            <a:pPr algn="ctr"/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Степью лазурною, цепью жемчужною</a:t>
            </a:r>
          </a:p>
          <a:p>
            <a:pPr algn="ctr"/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Мчитесь вы, будто, как я же, изгнанники,</a:t>
            </a:r>
          </a:p>
          <a:p>
            <a:pPr algn="ctr"/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 милого севера в сторону южную. (М. Лермонтов)</a:t>
            </a:r>
            <a:endParaRPr lang="ru-RU" sz="1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28596" y="5357826"/>
            <a:ext cx="8286808" cy="1357322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Двусложный размер, ударение в котором падает на второй слог стопы.</a:t>
            </a:r>
          </a:p>
          <a:p>
            <a:pPr algn="ctr"/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Играй, Адель,</a:t>
            </a:r>
          </a:p>
          <a:p>
            <a:pPr algn="ctr"/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 знай печали.</a:t>
            </a:r>
          </a:p>
          <a:p>
            <a:pPr algn="ctr"/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Хариты, Лель</a:t>
            </a:r>
          </a:p>
          <a:p>
            <a:pPr algn="ctr"/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Тебя венчали… (А. Пушкин)</a:t>
            </a:r>
            <a:endParaRPr lang="ru-RU" sz="1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28596" y="5286388"/>
            <a:ext cx="8286808" cy="1357322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Двусложный размер, в котором ударение падает на первый слог стопы.</a:t>
            </a:r>
          </a:p>
          <a:p>
            <a:pPr algn="ctr"/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Выхожу один я на дорогу,</a:t>
            </a:r>
          </a:p>
          <a:p>
            <a:pPr algn="ctr"/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Сквозь туман кремнистый путь блестит… (М. Лермонтов)</a:t>
            </a:r>
            <a:endParaRPr lang="ru-RU" sz="1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D5DB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9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7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D5DB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200"/>
                            </p:stCondLst>
                            <p:childTnLst>
                              <p:par>
                                <p:cTn id="5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75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84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93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102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180</Words>
  <PresentationFormat>Экран (4:3)</PresentationFormat>
  <Paragraphs>27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Comp</cp:lastModifiedBy>
  <cp:revision>6</cp:revision>
  <dcterms:modified xsi:type="dcterms:W3CDTF">2010-03-27T19:40:33Z</dcterms:modified>
</cp:coreProperties>
</file>