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222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Админ\Рабочий стол\Для интерактиявных плакатов\Новые фоны для плакатов\ламп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825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71736" y="4429132"/>
            <a:ext cx="628654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Роль интерьера 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русской литературе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Для интерактиявных плакатов\Новые фоны для плакатов\ламп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90705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72066" y="214290"/>
            <a:ext cx="27920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Интерьер</a:t>
            </a:r>
            <a:endParaRPr lang="ru-RU" sz="48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1357298"/>
            <a:ext cx="642942" cy="500066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 действия</a:t>
            </a:r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4572000" y="1357298"/>
            <a:ext cx="714380" cy="500066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Средство характеристики персонажа</a:t>
            </a:r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6429388" y="1428736"/>
            <a:ext cx="785818" cy="492922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Интерьер,  влияющий на развитие действия</a:t>
            </a:r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hlinkClick r:id="rId5" action="ppaction://hlinksldjump"/>
          </p:cNvPr>
          <p:cNvSpPr/>
          <p:nvPr/>
        </p:nvSpPr>
        <p:spPr>
          <a:xfrm>
            <a:off x="7429520" y="1357298"/>
            <a:ext cx="642942" cy="500066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Интерьер самоценный</a:t>
            </a:r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7" idx="2"/>
          </p:cNvCxnSpPr>
          <p:nvPr/>
        </p:nvCxnSpPr>
        <p:spPr>
          <a:xfrm rot="5400000">
            <a:off x="5506916" y="396124"/>
            <a:ext cx="312011" cy="16103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2"/>
          </p:cNvCxnSpPr>
          <p:nvPr/>
        </p:nvCxnSpPr>
        <p:spPr>
          <a:xfrm rot="5400000">
            <a:off x="5971263" y="860471"/>
            <a:ext cx="312011" cy="68164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7" idx="2"/>
            <a:endCxn id="14" idx="0"/>
          </p:cNvCxnSpPr>
          <p:nvPr/>
        </p:nvCxnSpPr>
        <p:spPr>
          <a:xfrm rot="16200000" flipH="1">
            <a:off x="6453469" y="1059907"/>
            <a:ext cx="383449" cy="35420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7" idx="2"/>
          </p:cNvCxnSpPr>
          <p:nvPr/>
        </p:nvCxnSpPr>
        <p:spPr>
          <a:xfrm rot="16200000" flipH="1">
            <a:off x="6935675" y="577700"/>
            <a:ext cx="312011" cy="124718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Documents and Settings\Админ\Рабочий стол\Для интерактиявных плакатов\Новые фоны для плакатов\ламп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252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5400000">
            <a:off x="4321967" y="-2821825"/>
            <a:ext cx="928694" cy="700092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2400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Средство характеристики персонажа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(интерьер характеризует)</a:t>
            </a:r>
          </a:p>
          <a:p>
            <a:pPr algn="ctr"/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428736"/>
            <a:ext cx="2500330" cy="78581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Социальный статус</a:t>
            </a:r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428736"/>
            <a:ext cx="2500330" cy="78581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Черты характера</a:t>
            </a:r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1428736"/>
            <a:ext cx="2500330" cy="107157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Сферу интересов и взглядов</a:t>
            </a:r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>
            <a:stCxn id="4" idx="3"/>
            <a:endCxn id="5" idx="0"/>
          </p:cNvCxnSpPr>
          <p:nvPr/>
        </p:nvCxnSpPr>
        <p:spPr>
          <a:xfrm rot="5400000">
            <a:off x="3339695" y="-17883"/>
            <a:ext cx="285752" cy="26074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3"/>
            <a:endCxn id="6" idx="0"/>
          </p:cNvCxnSpPr>
          <p:nvPr/>
        </p:nvCxnSpPr>
        <p:spPr>
          <a:xfrm rot="16200000" flipH="1">
            <a:off x="4661297" y="1268000"/>
            <a:ext cx="285752" cy="3571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3"/>
            <a:endCxn id="7" idx="0"/>
          </p:cNvCxnSpPr>
          <p:nvPr/>
        </p:nvCxnSpPr>
        <p:spPr>
          <a:xfrm rot="16200000" flipH="1">
            <a:off x="6018619" y="-89322"/>
            <a:ext cx="285752" cy="27503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14678" y="3429000"/>
            <a:ext cx="55721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Интерьер как средство характеристики персонажа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практически не использовался в литературе классицизма и романтизма. Однако писатели-реалисты (вслед за Пушкиным) поняли, как много вещь может рассказать о владельце. Первоначально освоение интерьера как средства характеристики персонажа шло по пути детализации описаний. Позже (2 половина 19 века) к отбору деталей стали подходить строже. Описания сократились – роль художественной детали возросла.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5786" y="2357430"/>
            <a:ext cx="2643206" cy="2554545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Богатство –</a:t>
            </a: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Бедность</a:t>
            </a:r>
          </a:p>
          <a:p>
            <a:endParaRPr lang="ru-RU" sz="2000" b="1" dirty="0" smtClean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Аристократизм –</a:t>
            </a: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Мещанство</a:t>
            </a:r>
          </a:p>
          <a:p>
            <a:endParaRPr lang="ru-RU" sz="2000" b="1" dirty="0" smtClean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Образованность-</a:t>
            </a: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Невежество</a:t>
            </a:r>
            <a:endParaRPr lang="ru-RU" sz="2000" b="1" dirty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00430" y="2357430"/>
            <a:ext cx="2643206" cy="307183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Самостоятельность-</a:t>
            </a: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Стремление к подражанию</a:t>
            </a:r>
          </a:p>
          <a:p>
            <a:endParaRPr lang="ru-RU" sz="2400" b="1" dirty="0" smtClean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Наличие вкуса-</a:t>
            </a: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Безвкусица</a:t>
            </a:r>
          </a:p>
          <a:p>
            <a:endParaRPr lang="ru-RU" sz="2400" b="1" dirty="0" smtClean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Практичность-</a:t>
            </a: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Бесхозяйственность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86512" y="2643182"/>
            <a:ext cx="2643206" cy="2554545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Западничество –</a:t>
            </a: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Славянофильство</a:t>
            </a:r>
          </a:p>
          <a:p>
            <a:endParaRPr lang="ru-RU" sz="2000" b="1" dirty="0" smtClean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Любовь к чтению-</a:t>
            </a: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Безразличие к нему</a:t>
            </a:r>
          </a:p>
          <a:p>
            <a:endParaRPr lang="ru-RU" sz="2000" b="1" dirty="0" smtClean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Род деятельности-</a:t>
            </a:r>
          </a:p>
          <a:p>
            <a:r>
              <a:rPr lang="ru-RU" sz="2000" b="1" dirty="0" err="1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Бездятельность</a:t>
            </a:r>
            <a:endParaRPr lang="ru-RU" sz="2000" b="1" dirty="0" smtClean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Управляющая кнопка: назад 19">
            <a:hlinkClick r:id="rId3" action="ppaction://hlinksldjump" highlightClick="1"/>
          </p:cNvPr>
          <p:cNvSpPr/>
          <p:nvPr/>
        </p:nvSpPr>
        <p:spPr>
          <a:xfrm>
            <a:off x="8143900" y="6286520"/>
            <a:ext cx="714380" cy="357190"/>
          </a:xfrm>
          <a:prstGeom prst="actionButtonBackPrevious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3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5E9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5E9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5E9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Админ\Рабочий стол\Для интерактиявных плакатов\Новые фоны для плакатов\ламп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25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5400000">
            <a:off x="4500578" y="-3000436"/>
            <a:ext cx="785818" cy="721527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Интерьер,  влияющий на развитие действия</a:t>
            </a:r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428736"/>
            <a:ext cx="2714644" cy="107157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Деталь приобретает символическое значение</a:t>
            </a:r>
            <a:endParaRPr lang="ru-RU" sz="2000" b="1" dirty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1428736"/>
            <a:ext cx="2714644" cy="107157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Создается определенная атмосфера в целом</a:t>
            </a:r>
            <a:endParaRPr lang="ru-RU" sz="2000" b="1" dirty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1428736"/>
            <a:ext cx="2714644" cy="107157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Влияет на поступки персонажей</a:t>
            </a:r>
            <a:endParaRPr lang="ru-RU" sz="2000" b="1" dirty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429000"/>
            <a:ext cx="2714644" cy="285752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Кремовые шторы у </a:t>
            </a:r>
            <a:r>
              <a:rPr lang="ru-RU" sz="2000" b="1" dirty="0" err="1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Турбиных</a:t>
            </a:r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романе «Белая гвардия М. Булгакова;</a:t>
            </a:r>
          </a:p>
          <a:p>
            <a:pPr algn="ctr"/>
            <a:endParaRPr lang="ru-RU" sz="2000" b="1" dirty="0" smtClean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Свеча в романе «Доктор Живаго» Б.Пастернака</a:t>
            </a:r>
            <a:endParaRPr lang="ru-RU" sz="2000" b="1" dirty="0">
              <a:ln w="11430"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3429000"/>
            <a:ext cx="2714644" cy="285752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Комната-гроб Родиона Раскольникова в романе «Преступление </a:t>
            </a:r>
            <a:r>
              <a:rPr lang="ru-RU" sz="2000" b="1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инаказание</a:t>
            </a:r>
            <a:r>
              <a:rPr lang="ru-RU" sz="2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Ф, Достоевского</a:t>
            </a:r>
            <a:endParaRPr lang="ru-RU" sz="20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43636" y="3429000"/>
            <a:ext cx="2714644" cy="271464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Шкаф и детская в пьесе «Вишневый сад» А.П.Чехова</a:t>
            </a:r>
            <a:endParaRPr lang="ru-RU" sz="20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>
            <a:stCxn id="5" idx="2"/>
            <a:endCxn id="8" idx="0"/>
          </p:cNvCxnSpPr>
          <p:nvPr/>
        </p:nvCxnSpPr>
        <p:spPr>
          <a:xfrm rot="5400000">
            <a:off x="1321571" y="2964653"/>
            <a:ext cx="928694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9" idx="0"/>
          </p:cNvCxnSpPr>
          <p:nvPr/>
        </p:nvCxnSpPr>
        <p:spPr>
          <a:xfrm rot="5400000">
            <a:off x="4215604" y="3000372"/>
            <a:ext cx="856462" cy="79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" idx="2"/>
            <a:endCxn id="10" idx="0"/>
          </p:cNvCxnSpPr>
          <p:nvPr/>
        </p:nvCxnSpPr>
        <p:spPr>
          <a:xfrm rot="5400000">
            <a:off x="7036611" y="2964653"/>
            <a:ext cx="928694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3"/>
            <a:endCxn id="5" idx="0"/>
          </p:cNvCxnSpPr>
          <p:nvPr/>
        </p:nvCxnSpPr>
        <p:spPr>
          <a:xfrm rot="5400000">
            <a:off x="3125389" y="-339362"/>
            <a:ext cx="428628" cy="310756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3"/>
          </p:cNvCxnSpPr>
          <p:nvPr/>
        </p:nvCxnSpPr>
        <p:spPr>
          <a:xfrm rot="16200000" flipH="1">
            <a:off x="4697024" y="1196570"/>
            <a:ext cx="428628" cy="3570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" idx="3"/>
            <a:endCxn id="7" idx="0"/>
          </p:cNvCxnSpPr>
          <p:nvPr/>
        </p:nvCxnSpPr>
        <p:spPr>
          <a:xfrm rot="16200000" flipH="1">
            <a:off x="5982908" y="-89314"/>
            <a:ext cx="428628" cy="260747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Управляющая кнопка: назад 28">
            <a:hlinkClick r:id="rId3" action="ppaction://hlinksldjump" highlightClick="1"/>
          </p:cNvPr>
          <p:cNvSpPr/>
          <p:nvPr/>
        </p:nvSpPr>
        <p:spPr>
          <a:xfrm>
            <a:off x="8143900" y="6286520"/>
            <a:ext cx="714380" cy="357190"/>
          </a:xfrm>
          <a:prstGeom prst="actionButtonBackPrevious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Админ\Рабочий стол\Для интерактиявных плакатов\Новые фоны для плакатов\ламп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825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8" y="357166"/>
            <a:ext cx="4929222" cy="92869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Интерьер самоценный</a:t>
            </a:r>
            <a:endParaRPr lang="ru-RU" sz="28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143900" y="6286520"/>
            <a:ext cx="714380" cy="357190"/>
          </a:xfrm>
          <a:prstGeom prst="actionButtonBackPrevious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192</Words>
  <PresentationFormat>Экран (4:3)</PresentationFormat>
  <Paragraphs>49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</cp:lastModifiedBy>
  <cp:revision>18</cp:revision>
  <dcterms:modified xsi:type="dcterms:W3CDTF">2010-04-13T03:11:21Z</dcterms:modified>
</cp:coreProperties>
</file>