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40;&#1076;&#1084;&#1080;&#1085;\&#1056;&#1072;&#1073;&#1086;&#1095;&#1080;&#1081;%20&#1089;&#1090;&#1086;&#1083;\Video\WMV\&#1044;&#1102;&#1081;&#1084;&#1086;&#1074;&#1086;&#1095;&#1082;&#1072;%20&#1095;&#1072;&#1089;&#1090;&#1100;%201_chunk_2.wmv" TargetMode="External"/><Relationship Id="rId5" Type="http://schemas.openxmlformats.org/officeDocument/2006/relationships/hyperlink" Target="http://bunin.niv.ru/bunin/stihi/702.htm" TargetMode="Externa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юймовочка часть 1_chunk_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57554" y="2714620"/>
            <a:ext cx="2476516" cy="185738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5400000">
            <a:off x="4393124" y="-1678536"/>
            <a:ext cx="615553" cy="4401205"/>
          </a:xfrm>
          <a:prstGeom prst="rect">
            <a:avLst/>
          </a:prstGeom>
          <a:noFill/>
        </p:spPr>
        <p:txBody>
          <a:bodyPr vert="vert270"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Лирические жанры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Содержимое 3" descr="Копия roza151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69592">
            <a:off x="427418" y="813966"/>
            <a:ext cx="1956525" cy="184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Копия roza151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69592">
            <a:off x="2499119" y="813967"/>
            <a:ext cx="1956525" cy="184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Копия roza151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69592">
            <a:off x="4642260" y="742529"/>
            <a:ext cx="1956525" cy="184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3" descr="Копия roza151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69592">
            <a:off x="427418" y="2599917"/>
            <a:ext cx="1956525" cy="184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одержимое 3" descr="Копия roza151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69592">
            <a:off x="427418" y="4528743"/>
            <a:ext cx="1956525" cy="184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Содержимое 3" descr="Копия roza151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69592">
            <a:off x="6499648" y="2457041"/>
            <a:ext cx="1956525" cy="184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Содержимое 3" descr="Копия roza151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69592">
            <a:off x="6713962" y="599653"/>
            <a:ext cx="1956525" cy="184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 rot="1937985">
            <a:off x="1286560" y="1382096"/>
            <a:ext cx="673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001276">
            <a:off x="3181864" y="1323952"/>
            <a:ext cx="1041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Элегия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2423455">
            <a:off x="5462968" y="1253315"/>
            <a:ext cx="906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Песня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2744561">
            <a:off x="7475407" y="1203555"/>
            <a:ext cx="88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Дума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2901677">
            <a:off x="1004498" y="3252198"/>
            <a:ext cx="1222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Послание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601126">
            <a:off x="6995654" y="3153711"/>
            <a:ext cx="1413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Эпиграмма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2139474">
            <a:off x="830138" y="5129966"/>
            <a:ext cx="1437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Стихотворение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00364" y="5143512"/>
            <a:ext cx="5357850" cy="785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Небольшое произведение, созданное по законам стихотворной речи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00364" y="5143512"/>
            <a:ext cx="5357850" cy="10001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Стихотворение восторженного характера (торжественное, воспевающее) в честь какого-либо лица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928926" y="5143512"/>
            <a:ext cx="5429288" cy="10001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Century Schoolbook" pitchFamily="18" charset="0"/>
              </a:rPr>
              <a:t>Стихотворное письмо с просьбой, увещеванием, мольбой, советом, обращенное к конкретному адресату.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928926" y="4857760"/>
            <a:ext cx="5429288" cy="12858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Century Schoolbook" pitchFamily="18" charset="0"/>
              </a:rPr>
              <a:t>Стихотворение, проникнутое светлой печалью, грустью, обращенное к глубоко личным темам, к раздумьям о любви, природе, философских проблемах.</a:t>
            </a:r>
          </a:p>
          <a:p>
            <a:pPr algn="ctr"/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928926" y="4857760"/>
            <a:ext cx="5429288" cy="12858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Напевное произведение какого-либо текста в определенном ритме под определенную мелодию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928926" y="4857760"/>
            <a:ext cx="5429288" cy="12858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Стихотворение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философско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исторического содержания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928926" y="4857760"/>
            <a:ext cx="5429288" cy="12858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Century Schoolbook" pitchFamily="18" charset="0"/>
              </a:rPr>
              <a:t>Короткое сатирическое стихотворение с парадоксальным поворотом  мысли к острому  высмеиванию описанного.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500298" y="4786322"/>
            <a:ext cx="6500858" cy="192882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b="1" i="1" dirty="0" smtClean="0">
                <a:latin typeface="Century Schoolbook" pitchFamily="18" charset="0"/>
                <a:hlinkClick r:id="rId5"/>
              </a:rPr>
              <a:t>И.А.Бунин «На земле ты была точно дивная райская птица»</a:t>
            </a:r>
            <a:endParaRPr lang="ru-RU" sz="1400" b="1" i="1" dirty="0" smtClean="0">
              <a:latin typeface="Century Schoolbook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Century Schoolbook" pitchFamily="18" charset="0"/>
              </a:rPr>
              <a:t>На земле ты была точно дивная райская птица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Century Schoolbook" pitchFamily="18" charset="0"/>
              </a:rPr>
              <a:t>На ветвях кипариса, среди золоченых гробниц.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Century Schoolbook" pitchFamily="18" charset="0"/>
              </a:rPr>
              <a:t>Юный голос звучал, как в полуденной роще цевница,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Century Schoolbook" pitchFamily="18" charset="0"/>
              </a:rPr>
              <a:t>И лучистые солнца сияли из черных ресниц.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Century Schoolbook" pitchFamily="18" charset="0"/>
              </a:rPr>
              <a:t>Рок отметил тебя. На земле ты была не жилица.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Century Schoolbook" pitchFamily="18" charset="0"/>
              </a:rPr>
              <a:t> Красота лишь в Эдеме не знает запретных границ. </a:t>
            </a:r>
            <a:endParaRPr lang="ru-RU" sz="1400" b="1" i="1" dirty="0" smtClean="0">
              <a:solidFill>
                <a:srgbClr val="7030A0"/>
              </a:solidFill>
              <a:latin typeface="Century Schoolbook" pitchFamily="18" charset="0"/>
            </a:endParaRPr>
          </a:p>
          <a:p>
            <a:pPr algn="ctr"/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0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6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9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8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7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5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162</Words>
  <PresentationFormat>Экран (4:3)</PresentationFormat>
  <Paragraphs>22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Comp</cp:lastModifiedBy>
  <cp:revision>27</cp:revision>
  <dcterms:modified xsi:type="dcterms:W3CDTF">2010-03-14T13:59:09Z</dcterms:modified>
</cp:coreProperties>
</file>