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1" r:id="rId6"/>
    <p:sldId id="262" r:id="rId7"/>
    <p:sldId id="270" r:id="rId8"/>
    <p:sldId id="269" r:id="rId9"/>
    <p:sldId id="267" r:id="rId10"/>
    <p:sldId id="271" r:id="rId11"/>
    <p:sldId id="273" r:id="rId12"/>
    <p:sldId id="265" r:id="rId13"/>
    <p:sldId id="274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01763-6702-44F2-A61A-5048A420E666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743B0-A747-4A12-A94A-1B6D1311F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866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DDC4F-BA49-45BE-B907-1878BBD0A23E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FA896-E315-4011-A425-78778B0F4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357562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1643050"/>
            <a:ext cx="9143999" cy="258532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Здоровье – не всё,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но всё без здоровья – ничто!</a:t>
            </a:r>
          </a:p>
          <a:p>
            <a:pPr algn="r"/>
            <a:r>
              <a:rPr lang="ru-RU" sz="5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(Сократ)</a:t>
            </a:r>
            <a:endParaRPr lang="ru-RU" sz="54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03176" y="224744"/>
            <a:ext cx="4240832" cy="34252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932040" y="908720"/>
            <a:ext cx="41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игры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254" y="3140968"/>
            <a:ext cx="4752528" cy="356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450912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Игротерапия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39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2411760" y="692696"/>
            <a:ext cx="3960440" cy="18002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Коррекционные технологии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473560" y="3212976"/>
            <a:ext cx="3450367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Арттерапия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4572000" y="2996952"/>
            <a:ext cx="4104456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сихогимнатсика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олния 4"/>
          <p:cNvSpPr/>
          <p:nvPr/>
        </p:nvSpPr>
        <p:spPr>
          <a:xfrm flipH="1">
            <a:off x="2531936" y="2564904"/>
            <a:ext cx="527896" cy="57606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олния 5"/>
          <p:cNvSpPr/>
          <p:nvPr/>
        </p:nvSpPr>
        <p:spPr>
          <a:xfrm>
            <a:off x="6156176" y="2204864"/>
            <a:ext cx="504055" cy="72008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47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652120" y="773431"/>
            <a:ext cx="3647544" cy="804862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F:\фото нз мое\DSCN423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0519" y="162000"/>
            <a:ext cx="5303728" cy="3897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95015" y="3068960"/>
            <a:ext cx="4895990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187624" y="5301208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Арттерапия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23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214625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здоровом теле – здоровый дух»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62988" y="2348880"/>
            <a:ext cx="605678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900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36983" y="620688"/>
            <a:ext cx="6716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1" descr="rostok4[1]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83769" y="2033587"/>
            <a:ext cx="3384376" cy="27635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32083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b="1" cap="none" spc="0" dirty="0" err="1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педагогических  условий для развития дошкольников,</a:t>
            </a:r>
            <a:b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оказание психологической поддержки</a:t>
            </a:r>
            <a:b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помощи детям, </a:t>
            </a:r>
            <a:b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и родителям.</a:t>
            </a:r>
            <a:endParaRPr lang="ru-RU" dirty="0">
              <a:ln w="10541" cmpd="sng">
                <a:solidFill>
                  <a:schemeClr val="tx1"/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положительного психологического комфорта в группах;</a:t>
            </a:r>
            <a:b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навыков позитивной коммуникации;</a:t>
            </a:r>
            <a:b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у детей уверенности в своих  силах;</a:t>
            </a:r>
            <a:b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 снятие </a:t>
            </a:r>
            <a:r>
              <a:rPr lang="ru-RU" sz="4000" b="1" dirty="0" err="1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– эмоционального и мышечного напряжения;</a:t>
            </a:r>
            <a:b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 сплочение коллектива.</a:t>
            </a:r>
            <a:r>
              <a:rPr lang="ru-RU" sz="4000" b="1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n w="10541" cmpd="sng">
                <a:solidFill>
                  <a:schemeClr val="tx1"/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00066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0"/>
            <a:ext cx="821537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Модель  деятельности 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57422" y="714356"/>
            <a:ext cx="400052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4000893" y="2285595"/>
            <a:ext cx="100013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714348" y="2071678"/>
            <a:ext cx="264320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14678" y="3357562"/>
            <a:ext cx="250033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15008" y="2143116"/>
            <a:ext cx="264320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2428860" y="3500438"/>
            <a:ext cx="571504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6000760" y="3643314"/>
            <a:ext cx="500066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2285984" y="1643050"/>
            <a:ext cx="285752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6200000" flipH="1">
            <a:off x="5893603" y="1678769"/>
            <a:ext cx="285752" cy="2143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4215604" y="48569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Горизонтальный свиток 49"/>
          <p:cNvSpPr/>
          <p:nvPr/>
        </p:nvSpPr>
        <p:spPr>
          <a:xfrm>
            <a:off x="500002" y="5000636"/>
            <a:ext cx="8358278" cy="16430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Индивидуализация образовательного процесса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32059"/>
            <a:ext cx="9144000" cy="3649069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Консультация: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«Обеспечение психологической безопасности личности ребенка»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Картотека игр.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85728"/>
            <a:ext cx="82868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 – психолог - педагоги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H:\доки\IMG_202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30220" y="3424449"/>
            <a:ext cx="4224470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дс № 6\Desktop\DSCN442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860032" y="3429000"/>
            <a:ext cx="4040230" cy="3163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952" y="260648"/>
            <a:ext cx="8229600" cy="792088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4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 – психолог -  родители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052736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Информация для родителей: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Памятка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«Здоровый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образ жизни детей — задача родителей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Стендовая информация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itchFamily="18" charset="0"/>
              </a:rPr>
              <a:t>«Воздействие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психику»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Консультации :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индивидуальные, групповые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дс № 6\Desktop\фото нз мое\DSCN436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230212" y="2564904"/>
            <a:ext cx="2913788" cy="38850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2656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 – психолог  -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дети </a:t>
            </a:r>
            <a:endParaRPr lang="ru-RU" sz="4000" dirty="0"/>
          </a:p>
        </p:txBody>
      </p:sp>
      <p:sp>
        <p:nvSpPr>
          <p:cNvPr id="5" name="Облако 4"/>
          <p:cNvSpPr/>
          <p:nvPr/>
        </p:nvSpPr>
        <p:spPr>
          <a:xfrm>
            <a:off x="2375756" y="1900942"/>
            <a:ext cx="4284476" cy="181608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обучения здоровому образу жизни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олния 5"/>
          <p:cNvSpPr/>
          <p:nvPr/>
        </p:nvSpPr>
        <p:spPr>
          <a:xfrm>
            <a:off x="5441783" y="3662536"/>
            <a:ext cx="653761" cy="63056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4788024" y="4437112"/>
            <a:ext cx="3294366" cy="140410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Динамические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паузы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755576" y="4437112"/>
            <a:ext cx="2736304" cy="15841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Релаксации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Молния 8"/>
          <p:cNvSpPr/>
          <p:nvPr/>
        </p:nvSpPr>
        <p:spPr>
          <a:xfrm flipH="1">
            <a:off x="1979712" y="3573016"/>
            <a:ext cx="792088" cy="72008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885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581128"/>
            <a:ext cx="4040188" cy="108011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Релаксации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247455" cy="12961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Динамические паузы</a:t>
            </a:r>
          </a:p>
          <a:p>
            <a:endParaRPr lang="ru-RU" dirty="0"/>
          </a:p>
        </p:txBody>
      </p:sp>
      <p:pic>
        <p:nvPicPr>
          <p:cNvPr id="9" name="Picture 2" descr="C:\Users\дс № 6\Desktop\тем.проверка\DSCN257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848441"/>
            <a:ext cx="4197299" cy="33726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5" descr="F:\фото нз мое\DSCN424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72000" y="3179474"/>
            <a:ext cx="457200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лако 2"/>
          <p:cNvSpPr/>
          <p:nvPr/>
        </p:nvSpPr>
        <p:spPr>
          <a:xfrm>
            <a:off x="2195736" y="548680"/>
            <a:ext cx="5064442" cy="2304256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сохранения и стимулирования здоровья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5292080" y="3550653"/>
            <a:ext cx="3432141" cy="13934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Игротерапия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611559" y="3789040"/>
            <a:ext cx="4116397" cy="18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игры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олния 5"/>
          <p:cNvSpPr/>
          <p:nvPr/>
        </p:nvSpPr>
        <p:spPr>
          <a:xfrm flipH="1">
            <a:off x="2422273" y="2780928"/>
            <a:ext cx="494968" cy="86409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олния 6"/>
          <p:cNvSpPr/>
          <p:nvPr/>
        </p:nvSpPr>
        <p:spPr>
          <a:xfrm>
            <a:off x="6300192" y="2636912"/>
            <a:ext cx="432048" cy="70588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912</TotalTime>
  <Words>92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Создание психолого – педагогических  условий для развития дошкольников,  оказание психологической поддержки  и помощи детям,  педагогам и родителям.</vt:lpstr>
      <vt:lpstr>  Задачи: - создание условий для положительного психологического комфорта в группах; - формирование навыков позитивной коммуникации; - развитие у детей уверенности в своих  силах; - снятие психо – эмоционального и мышечного напряжения; - сплочение коллектива. </vt:lpstr>
      <vt:lpstr>Слайд 4</vt:lpstr>
      <vt:lpstr>           Консультация:  «Обеспечение психологической безопасности личности ребенка» Картотека игр.        </vt:lpstr>
      <vt:lpstr>Педагог – психолог -  родители </vt:lpstr>
      <vt:lpstr>Слайд 7</vt:lpstr>
      <vt:lpstr>Слайд 8</vt:lpstr>
      <vt:lpstr>Слайд 9</vt:lpstr>
      <vt:lpstr>Слайд 10</vt:lpstr>
      <vt:lpstr>Слайд 11</vt:lpstr>
      <vt:lpstr>  </vt:lpstr>
      <vt:lpstr> «В здоровом теле – здоровый дух»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данила</dc:creator>
  <cp:lastModifiedBy>дс № 6</cp:lastModifiedBy>
  <cp:revision>71</cp:revision>
  <dcterms:created xsi:type="dcterms:W3CDTF">2014-01-31T06:37:47Z</dcterms:created>
  <dcterms:modified xsi:type="dcterms:W3CDTF">2014-04-25T09:33:59Z</dcterms:modified>
</cp:coreProperties>
</file>