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7EB5D-562C-4127-AC16-B4E8970B4EAB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1E91DD-8B8E-4DA9-B554-ABB8C1F7B7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7EB5D-562C-4127-AC16-B4E8970B4EAB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1E91DD-8B8E-4DA9-B554-ABB8C1F7B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7EB5D-562C-4127-AC16-B4E8970B4EAB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1E91DD-8B8E-4DA9-B554-ABB8C1F7B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7EB5D-562C-4127-AC16-B4E8970B4EAB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1E91DD-8B8E-4DA9-B554-ABB8C1F7B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7EB5D-562C-4127-AC16-B4E8970B4EAB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1E91DD-8B8E-4DA9-B554-ABB8C1F7B7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7EB5D-562C-4127-AC16-B4E8970B4EAB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1E91DD-8B8E-4DA9-B554-ABB8C1F7B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7EB5D-562C-4127-AC16-B4E8970B4EAB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1E91DD-8B8E-4DA9-B554-ABB8C1F7B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7EB5D-562C-4127-AC16-B4E8970B4EAB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1E91DD-8B8E-4DA9-B554-ABB8C1F7B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7EB5D-562C-4127-AC16-B4E8970B4EAB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1E91DD-8B8E-4DA9-B554-ABB8C1F7B74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7EB5D-562C-4127-AC16-B4E8970B4EAB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1E91DD-8B8E-4DA9-B554-ABB8C1F7B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7EB5D-562C-4127-AC16-B4E8970B4EAB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1E91DD-8B8E-4DA9-B554-ABB8C1F7B7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5C7EB5D-562C-4127-AC16-B4E8970B4EAB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21E91DD-8B8E-4DA9-B554-ABB8C1F7B74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7624" y="2276872"/>
            <a:ext cx="7406640" cy="1944216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6000" b="1" i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6000" b="1" i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6000" b="1" i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6000" b="1" i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6000" b="1" i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6000" b="1" i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6000" b="1" i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6000" b="1" i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6000" b="1" i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6000" b="1" i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6000" b="1" i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Окружающий мир 3 класс: </a:t>
            </a:r>
            <a:r>
              <a:rPr lang="ru-RU" sz="6000" b="1" i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6000" b="1" i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6000" b="1" i="1" dirty="0" smtClean="0">
                <a:ln/>
                <a:solidFill>
                  <a:schemeClr val="accent3"/>
                </a:solidFill>
                <a:effectLst/>
              </a:rPr>
              <a:t>Организм  </a:t>
            </a:r>
            <a:br>
              <a:rPr lang="ru-RU" sz="6000" b="1" i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6000" b="1" i="1" dirty="0" smtClean="0">
                <a:ln/>
                <a:solidFill>
                  <a:schemeClr val="accent3"/>
                </a:solidFill>
                <a:effectLst/>
              </a:rPr>
              <a:t>человека</a:t>
            </a:r>
            <a:endParaRPr lang="ru-RU" sz="6000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15616" y="4869160"/>
            <a:ext cx="4483224" cy="1757840"/>
          </a:xfrm>
        </p:spPr>
        <p:txBody>
          <a:bodyPr>
            <a:normAutofit fontScale="92500" lnSpcReduction="20000"/>
          </a:bodyPr>
          <a:lstStyle/>
          <a:p>
            <a:r>
              <a:rPr lang="ru-RU" b="1" i="1" u="sng" dirty="0" smtClean="0"/>
              <a:t>учитель </a:t>
            </a:r>
            <a:r>
              <a:rPr lang="ru-RU" b="1" i="1" u="sng" dirty="0" smtClean="0"/>
              <a:t>начальных классов МБОУ СОШ №2 им. А. Асеева и Ю. Голикова</a:t>
            </a:r>
            <a:endParaRPr lang="ru-RU" dirty="0" smtClean="0"/>
          </a:p>
          <a:p>
            <a:r>
              <a:rPr lang="ru-RU" b="1" i="1" u="sng" dirty="0" err="1" smtClean="0"/>
              <a:t>Арнаутова</a:t>
            </a:r>
            <a:r>
              <a:rPr lang="ru-RU" b="1" i="1" u="sng" dirty="0" smtClean="0"/>
              <a:t> Светлана  Викторовна.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9271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852936"/>
            <a:ext cx="2718048" cy="3624064"/>
          </a:xfrm>
          <a:prstGeom prst="rect">
            <a:avLst/>
          </a:prstGeom>
        </p:spPr>
      </p:pic>
      <p:pic>
        <p:nvPicPr>
          <p:cNvPr id="8" name="Рисунок 7" descr="JOdWQq1nn7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45019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835150" y="549275"/>
            <a:ext cx="540067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/>
                <a:solidFill>
                  <a:schemeClr val="accent3"/>
                </a:solidFill>
                <a:latin typeface="Impact"/>
              </a:rPr>
              <a:t>Проверь себя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700213"/>
            <a:ext cx="4038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  Приведи примеры органов человека.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Какую работу они выполняют?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 Что такое системы органов? Приведи примеры.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 Какая система органов управляет деятельностью организма?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 Что изучает анатомия и физиология человека?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13321" name="Picture 9" descr="333scho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23107" y="1844675"/>
            <a:ext cx="3090399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916832"/>
            <a:ext cx="4176713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400" dirty="0" smtClean="0"/>
          </a:p>
          <a:p>
            <a:pPr algn="ctr" eaLnBrk="1" hangingPunct="1">
              <a:buFontTx/>
              <a:buNone/>
            </a:pPr>
            <a:r>
              <a:rPr lang="ru-RU" sz="4400" dirty="0" smtClean="0"/>
              <a:t>Стр. 128 – 131 </a:t>
            </a:r>
          </a:p>
          <a:p>
            <a:pPr algn="ctr" eaLnBrk="1" hangingPunct="1">
              <a:buFontTx/>
              <a:buNone/>
            </a:pPr>
            <a:r>
              <a:rPr lang="ru-RU" sz="4400" dirty="0" smtClean="0"/>
              <a:t>Читать, </a:t>
            </a:r>
          </a:p>
          <a:p>
            <a:pPr algn="ctr" eaLnBrk="1" hangingPunct="1">
              <a:buFontTx/>
              <a:buNone/>
            </a:pPr>
            <a:r>
              <a:rPr lang="ru-RU" sz="4400" dirty="0" smtClean="0"/>
              <a:t>пересказывать</a:t>
            </a:r>
          </a:p>
        </p:txBody>
      </p:sp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1763713" y="620713"/>
            <a:ext cx="59039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/>
                <a:solidFill>
                  <a:schemeClr val="accent3"/>
                </a:solidFill>
                <a:latin typeface="Impact"/>
              </a:rPr>
              <a:t>Домашнее задание</a:t>
            </a:r>
          </a:p>
        </p:txBody>
      </p:sp>
      <p:pic>
        <p:nvPicPr>
          <p:cNvPr id="5" name="Рисунок 4" descr="626694694_gi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132856"/>
            <a:ext cx="3648405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143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  <a:effectLst/>
              </a:rPr>
              <a:t>Подумай, почему каждому из нас важно знать, как устроен и работает организм человека</a:t>
            </a:r>
            <a:endParaRPr lang="ru-RU" sz="2800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Содержимое 5" descr="0010-010-Vnutrennie-organy-chelove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97374700_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1628800"/>
            <a:ext cx="2330574" cy="3400968"/>
          </a:xfrm>
        </p:spPr>
      </p:pic>
      <p:sp>
        <p:nvSpPr>
          <p:cNvPr id="4" name="WordArt 7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1475656" y="404664"/>
            <a:ext cx="7210048" cy="8549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/>
                <a:solidFill>
                  <a:schemeClr val="accent3"/>
                </a:solidFill>
                <a:effectLst/>
                <a:latin typeface="Impact"/>
              </a:rPr>
              <a:t>сердце</a:t>
            </a:r>
          </a:p>
        </p:txBody>
      </p:sp>
      <p:pic>
        <p:nvPicPr>
          <p:cNvPr id="8" name="Рисунок 7" descr="basic-heart-drawing-i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84784"/>
            <a:ext cx="3528392" cy="3528392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75856" y="5157192"/>
            <a:ext cx="3889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Сердце и кровеносные сосуды</a:t>
            </a:r>
          </a:p>
          <a:p>
            <a:pPr algn="ctr"/>
            <a:r>
              <a:rPr lang="ru-RU" sz="2000" b="1" dirty="0"/>
              <a:t> образуют </a:t>
            </a:r>
          </a:p>
          <a:p>
            <a:pPr algn="ctr"/>
            <a:r>
              <a:rPr lang="ru-RU" sz="2000" b="1" dirty="0"/>
              <a:t>кровеносную систему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2051050" y="476250"/>
            <a:ext cx="47529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/>
                <a:solidFill>
                  <a:schemeClr val="accent3"/>
                </a:solidFill>
                <a:latin typeface="Impact"/>
              </a:rPr>
              <a:t>лёгкие</a:t>
            </a:r>
          </a:p>
        </p:txBody>
      </p:sp>
      <p:pic>
        <p:nvPicPr>
          <p:cNvPr id="6149" name="Picture 5" descr="Ne%20k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00213"/>
            <a:ext cx="5737225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7524750" y="364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300788" y="2708275"/>
            <a:ext cx="26114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Лёгкие – </a:t>
            </a:r>
          </a:p>
          <a:p>
            <a:r>
              <a:rPr lang="ru-RU" sz="2400" b="1"/>
              <a:t>орган дыхания.</a:t>
            </a:r>
          </a:p>
          <a:p>
            <a:r>
              <a:rPr lang="ru-RU" sz="2400" b="1"/>
              <a:t>С их помощью</a:t>
            </a:r>
          </a:p>
          <a:p>
            <a:r>
              <a:rPr lang="ru-RU" sz="2400" b="1"/>
              <a:t>человек дышит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4716016" y="332656"/>
            <a:ext cx="345683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желудок</a:t>
            </a:r>
            <a:endParaRPr lang="ru-RU" sz="3600" b="1" kern="10" dirty="0">
              <a:ln/>
              <a:solidFill>
                <a:schemeClr val="accent3"/>
              </a:solidFill>
              <a:latin typeface="Impact"/>
            </a:endParaRPr>
          </a:p>
        </p:txBody>
      </p:sp>
      <p:pic>
        <p:nvPicPr>
          <p:cNvPr id="7173" name="Picture 5" descr="32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8913"/>
            <a:ext cx="3424238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kishechn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102908"/>
            <a:ext cx="3029223" cy="249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3707904" y="3068960"/>
            <a:ext cx="2076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кишечник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7176" name="Picture 8" descr="pichev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3238500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3851920" y="5085184"/>
            <a:ext cx="209302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пищевод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588125" y="5300663"/>
            <a:ext cx="23193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Образуют</a:t>
            </a:r>
          </a:p>
          <a:p>
            <a:pPr algn="ctr"/>
            <a:r>
              <a:rPr lang="ru-RU" b="1" dirty="0"/>
              <a:t>пищеварительную</a:t>
            </a:r>
          </a:p>
          <a:p>
            <a:pPr algn="ctr"/>
            <a:r>
              <a:rPr lang="ru-RU" b="1" dirty="0"/>
              <a:t>систему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5" grpId="0" animBg="1"/>
      <p:bldP spid="7177" grpId="0" animBg="1"/>
      <p:bldP spid="71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77755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/>
                <a:solidFill>
                  <a:schemeClr val="accent3"/>
                </a:solidFill>
                <a:latin typeface="Impact"/>
              </a:rPr>
              <a:t>нервная система</a:t>
            </a:r>
          </a:p>
        </p:txBody>
      </p:sp>
      <p:pic>
        <p:nvPicPr>
          <p:cNvPr id="8197" name="Picture 5" descr="pic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71600" y="1699561"/>
            <a:ext cx="3176538" cy="501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500563" y="1844675"/>
            <a:ext cx="44005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66"/>
                </a:solidFill>
              </a:rPr>
              <a:t>Управляет всей</a:t>
            </a:r>
          </a:p>
          <a:p>
            <a:pPr algn="ctr"/>
            <a:r>
              <a:rPr lang="ru-RU" sz="2400" b="1" dirty="0">
                <a:solidFill>
                  <a:srgbClr val="FF0066"/>
                </a:solidFill>
              </a:rPr>
              <a:t> деятельностью организма.</a:t>
            </a:r>
          </a:p>
          <a:p>
            <a:pPr algn="ctr"/>
            <a:r>
              <a:rPr lang="ru-RU" sz="2400" b="1" dirty="0">
                <a:solidFill>
                  <a:srgbClr val="FF0066"/>
                </a:solidFill>
              </a:rPr>
              <a:t>Она состоит из </a:t>
            </a:r>
          </a:p>
          <a:p>
            <a:pPr algn="ctr"/>
            <a:r>
              <a:rPr lang="ru-RU" sz="2400" b="1" dirty="0">
                <a:solidFill>
                  <a:srgbClr val="FF0066"/>
                </a:solidFill>
              </a:rPr>
              <a:t>головного мозга, </a:t>
            </a:r>
          </a:p>
          <a:p>
            <a:pPr algn="ctr"/>
            <a:r>
              <a:rPr lang="ru-RU" sz="2400" b="1" dirty="0">
                <a:solidFill>
                  <a:srgbClr val="FF0066"/>
                </a:solidFill>
              </a:rPr>
              <a:t>спинного мозга </a:t>
            </a:r>
          </a:p>
          <a:p>
            <a:pPr algn="ctr"/>
            <a:r>
              <a:rPr lang="ru-RU" sz="2400" b="1" dirty="0">
                <a:solidFill>
                  <a:srgbClr val="FF0066"/>
                </a:solidFill>
              </a:rPr>
              <a:t> и нервов.</a:t>
            </a:r>
          </a:p>
          <a:p>
            <a:pPr algn="ctr"/>
            <a:endParaRPr lang="ru-RU" sz="2400" b="1" dirty="0">
              <a:solidFill>
                <a:srgbClr val="FF0066"/>
              </a:solidFill>
            </a:endParaRPr>
          </a:p>
          <a:p>
            <a:pPr algn="ctr"/>
            <a:endParaRPr lang="ru-RU" sz="2400" dirty="0">
              <a:solidFill>
                <a:srgbClr val="FF0066"/>
              </a:solidFill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 flipV="1">
            <a:off x="3492500" y="1989138"/>
            <a:ext cx="1800225" cy="1223962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 flipV="1">
            <a:off x="3348038" y="3068638"/>
            <a:ext cx="2160587" cy="504825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3851275" y="3933825"/>
            <a:ext cx="2089150" cy="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140200" y="4508500"/>
            <a:ext cx="4736297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 всем органам тела от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головного и спинного мозга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отходят нервы, похожие на белые 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шнуры и нити. По ним в мозг поступают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различные сигналы, а то мозга идут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обратные сигналы всем органам тела.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8" grpId="0"/>
      <p:bldP spid="8199" grpId="0" animBg="1"/>
      <p:bldP spid="8200" grpId="0" animBg="1"/>
      <p:bldP spid="8201" grpId="0" animBg="1"/>
      <p:bldP spid="82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1212304534_jjjjjjjjjjjjjjjjjjjjjjjjjjjjjjjjjjjjjjjj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71800" y="1995755"/>
            <a:ext cx="3303588" cy="43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Строением тела человека занимается наука - анатомия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0712209040945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125" t="10917" r="10564" b="15028"/>
          <a:stretch>
            <a:fillRect/>
          </a:stretch>
        </p:blipFill>
        <p:spPr>
          <a:xfrm>
            <a:off x="3131840" y="4005064"/>
            <a:ext cx="3384376" cy="234888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Работу органов человека изучает наука - физиология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Рисунок 6" descr="KIT-KOT_plakat_green_.jpg"/>
          <p:cNvPicPr>
            <a:picLocks noChangeAspect="1"/>
          </p:cNvPicPr>
          <p:nvPr/>
        </p:nvPicPr>
        <p:blipFill>
          <a:blip r:embed="rId3" cstate="print"/>
          <a:srcRect b="10784"/>
          <a:stretch>
            <a:fillRect/>
          </a:stretch>
        </p:blipFill>
        <p:spPr>
          <a:xfrm>
            <a:off x="4876800" y="1484784"/>
            <a:ext cx="4267200" cy="2736304"/>
          </a:xfrm>
          <a:prstGeom prst="rect">
            <a:avLst/>
          </a:prstGeom>
        </p:spPr>
      </p:pic>
      <p:pic>
        <p:nvPicPr>
          <p:cNvPr id="8" name="Рисунок 7" descr="Progression-Aprenda-um-treinamento-para-aumentar-sua-resistencia-fisica.jpg"/>
          <p:cNvPicPr>
            <a:picLocks noChangeAspect="1"/>
          </p:cNvPicPr>
          <p:nvPr/>
        </p:nvPicPr>
        <p:blipFill>
          <a:blip r:embed="rId4" cstate="print"/>
          <a:srcRect l="6765" r="12055" b="5501"/>
          <a:stretch>
            <a:fillRect/>
          </a:stretch>
        </p:blipFill>
        <p:spPr>
          <a:xfrm>
            <a:off x="323528" y="1556792"/>
            <a:ext cx="3456384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1042988" y="404813"/>
            <a:ext cx="74168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/>
                <a:solidFill>
                  <a:schemeClr val="accent3"/>
                </a:solidFill>
                <a:latin typeface="Impact"/>
              </a:rPr>
              <a:t>Работа с тетрадью</a:t>
            </a:r>
          </a:p>
        </p:txBody>
      </p:sp>
      <p:pic>
        <p:nvPicPr>
          <p:cNvPr id="10243" name="Picture 5" descr="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557338"/>
            <a:ext cx="325278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628775"/>
            <a:ext cx="75723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Line 7"/>
          <p:cNvSpPr>
            <a:spLocks noChangeShapeType="1"/>
          </p:cNvSpPr>
          <p:nvPr/>
        </p:nvSpPr>
        <p:spPr bwMode="auto">
          <a:xfrm flipH="1">
            <a:off x="2627313" y="1844675"/>
            <a:ext cx="273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2843213" y="2492375"/>
            <a:ext cx="2449512" cy="144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1692275" y="2565400"/>
            <a:ext cx="3455988" cy="143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632450" y="1574800"/>
            <a:ext cx="1154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М о з г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632450" y="2224088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Л ё г к и е</a:t>
            </a: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>
            <a:off x="2339975" y="3573463"/>
            <a:ext cx="3168650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703888" y="3232150"/>
            <a:ext cx="173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С е р д ц е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H="1">
            <a:off x="2339975" y="4581525"/>
            <a:ext cx="316865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632450" y="4240213"/>
            <a:ext cx="171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 е ч е н ь</a:t>
            </a: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2700338" y="5157788"/>
            <a:ext cx="2735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703888" y="4887913"/>
            <a:ext cx="203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Ж е л у д о к</a:t>
            </a:r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 flipV="1">
            <a:off x="2339975" y="5876925"/>
            <a:ext cx="3095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5632450" y="5680075"/>
            <a:ext cx="227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К и ш е ч н и 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2" grpId="0" animBg="1"/>
      <p:bldP spid="11273" grpId="0" animBg="1"/>
      <p:bldP spid="11274" grpId="0"/>
      <p:bldP spid="11275" grpId="0"/>
      <p:bldP spid="11276" grpId="0" animBg="1"/>
      <p:bldP spid="11277" grpId="0"/>
      <p:bldP spid="11278" grpId="0" animBg="1"/>
      <p:bldP spid="11280" grpId="0" animBg="1"/>
      <p:bldP spid="11281" grpId="0"/>
      <p:bldP spid="1128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222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      Окружающий мир 3 класс:  Организм   человека</vt:lpstr>
      <vt:lpstr>Подумай, почему каждому из нас важно знать, как устроен и работает организм человека</vt:lpstr>
      <vt:lpstr>сердце</vt:lpstr>
      <vt:lpstr>Слайд 4</vt:lpstr>
      <vt:lpstr>Слайд 5</vt:lpstr>
      <vt:lpstr>Слайд 6</vt:lpstr>
      <vt:lpstr>Строением тела человека занимается наука - анатомия</vt:lpstr>
      <vt:lpstr>Работу органов человека изучает наука - физиология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Организм  человека</dc:title>
  <dc:creator>ира</dc:creator>
  <cp:lastModifiedBy>ира</cp:lastModifiedBy>
  <cp:revision>8</cp:revision>
  <dcterms:created xsi:type="dcterms:W3CDTF">2015-03-25T06:40:28Z</dcterms:created>
  <dcterms:modified xsi:type="dcterms:W3CDTF">2015-03-25T07:52:04Z</dcterms:modified>
</cp:coreProperties>
</file>