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1"/>
  </p:notesMasterIdLst>
  <p:sldIdLst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B727-5A4D-4107-8FA6-88291A57642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B9CB-92E7-4EB9-A098-1110CDBC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3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A62961-00C6-4AE2-B5AA-FFF9A8FB5CEB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2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1F1F3D-00F4-4EC5-AD1C-A19B07345799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4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3AFC-4D3F-4805-A89B-6BD9C58EF3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5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68F1-FF65-4773-B13C-4A5A70510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934B-8495-45DE-93EA-88A7D7BAA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5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3AFC-4D3F-4805-A89B-6BD9C58EF3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3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4C8D-08FE-4D01-8470-23ED7AB40A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4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38CE-694E-472E-873B-AC8F50F9B3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8E3A-0C26-4C94-9565-1CCFA982B3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A518-8120-4969-A81E-475B48671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80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C8D6-7990-43ED-A939-71902960F2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52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B959-BC52-4017-B83F-C7B28071CC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30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BDD1-BBF9-4BA5-BA20-7B218B74E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9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4C8D-08FE-4D01-8470-23ED7AB40A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70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84FD-13A0-4A47-BC8C-572206EC15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77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68F1-FF65-4773-B13C-4A5A70510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2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934B-8495-45DE-93EA-88A7D7BAA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5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3AFC-4D3F-4805-A89B-6BD9C58EF3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5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4C8D-08FE-4D01-8470-23ED7AB40A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61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38CE-694E-472E-873B-AC8F50F9B3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03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8E3A-0C26-4C94-9565-1CCFA982B3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9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A518-8120-4969-A81E-475B48671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77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C8D6-7990-43ED-A939-71902960F2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45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B959-BC52-4017-B83F-C7B28071CC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1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38CE-694E-472E-873B-AC8F50F9B3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7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BDD1-BBF9-4BA5-BA20-7B218B74E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1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84FD-13A0-4A47-BC8C-572206EC15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59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68F1-FF65-4773-B13C-4A5A70510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16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934B-8495-45DE-93EA-88A7D7BAA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5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3AFC-4D3F-4805-A89B-6BD9C58EF3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22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4C8D-08FE-4D01-8470-23ED7AB40A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80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38CE-694E-472E-873B-AC8F50F9B3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68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8E3A-0C26-4C94-9565-1CCFA982B3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51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A518-8120-4969-A81E-475B48671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C8D6-7990-43ED-A939-71902960F2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0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8E3A-0C26-4C94-9565-1CCFA982B3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B959-BC52-4017-B83F-C7B28071CC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62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BDD1-BBF9-4BA5-BA20-7B218B74E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67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84FD-13A0-4A47-BC8C-572206EC15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68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68F1-FF65-4773-B13C-4A5A70510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87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934B-8495-45DE-93EA-88A7D7BAA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19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3AFC-4D3F-4805-A89B-6BD9C58EF3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00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4C8D-08FE-4D01-8470-23ED7AB40A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75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38CE-694E-472E-873B-AC8F50F9B3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47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8E3A-0C26-4C94-9565-1CCFA982B3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81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A518-8120-4969-A81E-475B48671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1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A518-8120-4969-A81E-475B48671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3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C8D6-7990-43ED-A939-71902960F2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57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B959-BC52-4017-B83F-C7B28071CC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7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BDD1-BBF9-4BA5-BA20-7B218B74E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30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84FD-13A0-4A47-BC8C-572206EC15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3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68F1-FF65-4773-B13C-4A5A70510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73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934B-8495-45DE-93EA-88A7D7BAA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9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C8D6-7990-43ED-A939-71902960F2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B959-BC52-4017-B83F-C7B28071CC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BDD1-BBF9-4BA5-BA20-7B218B74E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4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84FD-13A0-4A47-BC8C-572206EC15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F86B4-8A40-4015-B139-C5AE68811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F86B4-8A40-4015-B139-C5AE68811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9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F86B4-8A40-4015-B139-C5AE68811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1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F86B4-8A40-4015-B139-C5AE68811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F86B4-8A40-4015-B139-C5AE68811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22129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Использование учебного оборудования в условиях ФГОС начального общего  образования.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724400"/>
            <a:ext cx="6400800" cy="1371600"/>
          </a:xfrm>
        </p:spPr>
        <p:txBody>
          <a:bodyPr/>
          <a:lstStyle/>
          <a:p>
            <a:pPr eaLnBrk="1" hangingPunct="1"/>
            <a:r>
              <a:rPr lang="ru-RU" sz="1800"/>
              <a:t>Составил: учитель начальных классов</a:t>
            </a:r>
          </a:p>
          <a:p>
            <a:pPr eaLnBrk="1" hangingPunct="1"/>
            <a:r>
              <a:rPr lang="ru-RU" sz="1800"/>
              <a:t> МОБУ Ромненской СОШ </a:t>
            </a:r>
          </a:p>
          <a:p>
            <a:pPr eaLnBrk="1" hangingPunct="1"/>
            <a:r>
              <a:rPr lang="ru-RU" sz="1800"/>
              <a:t> Степкаева Елена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40093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Расширение возможностей учителя: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2441576"/>
            <a:ext cx="8064500" cy="4227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совершенствование организации преподавания, повышение индивидуализации обучения (максимум работы с каждым учащимся); </a:t>
            </a:r>
          </a:p>
          <a:p>
            <a:pPr>
              <a:lnSpc>
                <a:spcPct val="90000"/>
              </a:lnSpc>
            </a:pPr>
            <a:r>
              <a:rPr lang="ru-RU" sz="2400"/>
              <a:t>компьютеры могут помочь там, где учитель «не может разорваться» (ликвидация пробелов, возникших из-за пропуска уроков); </a:t>
            </a:r>
          </a:p>
          <a:p>
            <a:pPr>
              <a:lnSpc>
                <a:spcPct val="90000"/>
              </a:lnSpc>
            </a:pPr>
            <a:r>
              <a:rPr lang="ru-RU" sz="2400"/>
              <a:t>средство индивидуализации работы самого учителя (компьютер — хранилище результатов творческой деятельности педагога: придуманных им интересных заданий и упражнений — всего того, что отсутствует в стандартных учебниках и что представляет ценность для других педагогов); </a:t>
            </a:r>
          </a:p>
        </p:txBody>
      </p:sp>
    </p:spTree>
    <p:extLst>
      <p:ext uri="{BB962C8B-B14F-4D97-AF65-F5344CB8AC3E}">
        <p14:creationId xmlns:p14="http://schemas.microsoft.com/office/powerpoint/2010/main" val="15467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Расширение возможностей учителя: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9300" y="2441576"/>
            <a:ext cx="8064500" cy="4227513"/>
          </a:xfrm>
        </p:spPr>
        <p:txBody>
          <a:bodyPr/>
          <a:lstStyle/>
          <a:p>
            <a:r>
              <a:rPr lang="ru-RU" smtClean="0"/>
              <a:t>ускоряет тиражирование и доступ ко всему тому, что накоплено в педагогической практике; </a:t>
            </a:r>
          </a:p>
          <a:p>
            <a:r>
              <a:rPr lang="ru-RU" smtClean="0"/>
              <a:t>возможность собрать данные по индивидуальной и коллективной динамике процесса обучения. Информация будет полной, регулярной и объективной. </a:t>
            </a:r>
          </a:p>
        </p:txBody>
      </p:sp>
    </p:spTree>
    <p:extLst>
      <p:ext uri="{BB962C8B-B14F-4D97-AF65-F5344CB8AC3E}">
        <p14:creationId xmlns:p14="http://schemas.microsoft.com/office/powerpoint/2010/main" val="7708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2246313" y="333376"/>
            <a:ext cx="77724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Работаем на интерактивной доске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2" descr="C:\Documents and Settings\User\Рабочий стол\откр урок\PC240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2" t="16628" r="3960" b="28638"/>
          <a:stretch>
            <a:fillRect/>
          </a:stretch>
        </p:blipFill>
        <p:spPr bwMode="auto">
          <a:xfrm>
            <a:off x="2819400" y="4043364"/>
            <a:ext cx="3455988" cy="24479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Documents and Settings\User\Рабочий стол\откр урок\PC240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24483" r="12399"/>
          <a:stretch>
            <a:fillRect/>
          </a:stretch>
        </p:blipFill>
        <p:spPr bwMode="auto">
          <a:xfrm>
            <a:off x="7175500" y="1341439"/>
            <a:ext cx="2952750" cy="286543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 descr="C:\Documents and Settings\User\Рабочий стол\откр урок\PC2402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5" t="8636" r="15070" b="30165"/>
          <a:stretch>
            <a:fillRect/>
          </a:stretch>
        </p:blipFill>
        <p:spPr bwMode="auto">
          <a:xfrm>
            <a:off x="2135188" y="1341438"/>
            <a:ext cx="2520950" cy="24130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5988050"/>
            <a:ext cx="3455988" cy="503238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</a:rPr>
              <a:t>Работа  документ – камеры.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6996114" y="4437063"/>
            <a:ext cx="3311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>
                <a:solidFill>
                  <a:srgbClr val="020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Проговариваем план решения уравнения.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872039" y="1763713"/>
            <a:ext cx="24479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>
                <a:solidFill>
                  <a:srgbClr val="020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писать  на доске,              а особенно рисовать.</a:t>
            </a:r>
          </a:p>
        </p:txBody>
      </p:sp>
    </p:spTree>
    <p:extLst>
      <p:ext uri="{BB962C8B-B14F-4D97-AF65-F5344CB8AC3E}">
        <p14:creationId xmlns:p14="http://schemas.microsoft.com/office/powerpoint/2010/main" val="27695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2246313" y="333376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Изучаем новое оборудование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195" name="Picture 2" descr="C:\Documents and Settings\User\Рабочий стол\откр урок\PC240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14276" r="19562" b="18889"/>
          <a:stretch>
            <a:fillRect/>
          </a:stretch>
        </p:blipFill>
        <p:spPr bwMode="auto">
          <a:xfrm>
            <a:off x="2362201" y="1484313"/>
            <a:ext cx="2640013" cy="22987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 descr="C:\Documents and Settings\User\Рабочий стол\откр урок\PC240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 r="15833"/>
          <a:stretch>
            <a:fillRect/>
          </a:stretch>
        </p:blipFill>
        <p:spPr bwMode="auto">
          <a:xfrm>
            <a:off x="7489825" y="1484313"/>
            <a:ext cx="2808288" cy="23368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4" descr="C:\Documents and Settings\User\Рабочий стол\откр урок\PC240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27403"/>
          <a:stretch>
            <a:fillRect/>
          </a:stretch>
        </p:blipFill>
        <p:spPr bwMode="auto">
          <a:xfrm>
            <a:off x="4476751" y="3952876"/>
            <a:ext cx="2843213" cy="24479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08889" y="3933826"/>
            <a:ext cx="2663825" cy="213836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 научусь и друзьям помогу!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1347788"/>
            <a:ext cx="2286000" cy="213836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Учимся работать  с микроскопами. </a:t>
            </a:r>
          </a:p>
        </p:txBody>
      </p:sp>
    </p:spTree>
    <p:extLst>
      <p:ext uri="{BB962C8B-B14F-4D97-AF65-F5344CB8AC3E}">
        <p14:creationId xmlns:p14="http://schemas.microsoft.com/office/powerpoint/2010/main" val="30229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Широкоэкранный</PresentationFormat>
  <Paragraphs>20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Times New Roman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Использование учебного оборудования в условиях ФГОС начального общего  образования.</vt:lpstr>
      <vt:lpstr>Расширение возможностей учителя:</vt:lpstr>
      <vt:lpstr>Расширение возможностей учителя:</vt:lpstr>
      <vt:lpstr>Работа  документ – камеры.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учебного оборудования в условиях ФГОС начального общего  образования.</dc:title>
  <dc:creator>XTreme.ws</dc:creator>
  <cp:lastModifiedBy>XTreme.ws</cp:lastModifiedBy>
  <cp:revision>1</cp:revision>
  <dcterms:created xsi:type="dcterms:W3CDTF">2015-03-26T19:56:23Z</dcterms:created>
  <dcterms:modified xsi:type="dcterms:W3CDTF">2015-03-26T19:56:48Z</dcterms:modified>
</cp:coreProperties>
</file>