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Лесные опасности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Окружающий мир</a:t>
            </a:r>
          </a:p>
          <a:p>
            <a:r>
              <a:rPr lang="ru-RU" dirty="0"/>
              <a:t> 2 класс</a:t>
            </a:r>
          </a:p>
          <a:p>
            <a:r>
              <a:rPr lang="ru-RU" dirty="0" smtClean="0"/>
              <a:t>Учитель начальных классов : </a:t>
            </a:r>
            <a:r>
              <a:rPr lang="ru-RU" dirty="0" smtClean="0"/>
              <a:t>Фефилова Н.Б.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30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Какие опасности можем встретить</a:t>
            </a:r>
            <a:r>
              <a:rPr lang="en-US" sz="3600" dirty="0" smtClean="0"/>
              <a:t>?</a:t>
            </a:r>
            <a:endParaRPr lang="ru-RU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821" y="3861048"/>
            <a:ext cx="2073275" cy="211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29000"/>
            <a:ext cx="2378075" cy="195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68927"/>
            <a:ext cx="3068985" cy="191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http://im1-tub-ru.yandex.net/i?id=bb10a1ac551e158279ea4513bef8db64-85-144&amp;n=2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88840"/>
            <a:ext cx="2298948" cy="15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96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Грибы</a:t>
            </a:r>
            <a:endParaRPr lang="ru-RU" sz="6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073" y="2348880"/>
            <a:ext cx="4114800" cy="357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268760"/>
            <a:ext cx="3522747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2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67314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Найди сходство и различия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492896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276872"/>
            <a:ext cx="3281049" cy="3521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18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Ландыш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836712"/>
            <a:ext cx="3367435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82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Волчье лыко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92696"/>
            <a:ext cx="361569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786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Вороний глаз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642" y="836712"/>
            <a:ext cx="3466081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83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Насекомые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3565525" cy="2674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" y="2276475"/>
            <a:ext cx="3635375" cy="272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0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Составим памятку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Собирай грибы и ягоды, которые …</a:t>
            </a:r>
          </a:p>
          <a:p>
            <a:r>
              <a:rPr lang="ru-RU" dirty="0"/>
              <a:t>Жалящих насекомых (пчёл, ос) не…</a:t>
            </a:r>
          </a:p>
          <a:p>
            <a:r>
              <a:rPr lang="ru-RU" dirty="0"/>
              <a:t>После прогулки надо обязательно …</a:t>
            </a:r>
          </a:p>
          <a:p>
            <a:r>
              <a:rPr lang="ru-RU" dirty="0"/>
              <a:t>Научись оказывать …</a:t>
            </a:r>
          </a:p>
          <a:p>
            <a:pPr marL="68580" indent="0">
              <a:buNone/>
            </a:pPr>
            <a:endParaRPr lang="ru-RU" dirty="0"/>
          </a:p>
          <a:p>
            <a:pPr marL="6858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</TotalTime>
  <Words>56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Остин</vt:lpstr>
      <vt:lpstr>Лесные опасности </vt:lpstr>
      <vt:lpstr>Какие опасности можем встретить?</vt:lpstr>
      <vt:lpstr>Грибы</vt:lpstr>
      <vt:lpstr>Найди сходство и различия</vt:lpstr>
      <vt:lpstr>Презентация PowerPoint</vt:lpstr>
      <vt:lpstr>Презентация PowerPoint</vt:lpstr>
      <vt:lpstr>Презентация PowerPoint</vt:lpstr>
      <vt:lpstr>Насекомые</vt:lpstr>
      <vt:lpstr>Составим памятку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Опасности в лесу и на воде</dc:title>
  <dc:creator>МИХАИЛ</dc:creator>
  <cp:lastModifiedBy>Михаил</cp:lastModifiedBy>
  <cp:revision>3</cp:revision>
  <dcterms:created xsi:type="dcterms:W3CDTF">2015-02-22T12:43:51Z</dcterms:created>
  <dcterms:modified xsi:type="dcterms:W3CDTF">2015-02-23T13:39:14Z</dcterms:modified>
</cp:coreProperties>
</file>