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165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4C71EC6-210F-42DE-9C53-41977AD35B3D}" type="datetimeFigureOut">
              <a:rPr lang="ru-RU" smtClean="0"/>
              <a:t>23.02.2015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23.02.2015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23.02.2015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Лесные опасности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Окружающий мир</a:t>
            </a:r>
          </a:p>
          <a:p>
            <a:r>
              <a:rPr lang="ru-RU" dirty="0"/>
              <a:t> 2 класс</a:t>
            </a:r>
          </a:p>
          <a:p>
            <a:r>
              <a:rPr lang="ru-RU" dirty="0" smtClean="0"/>
              <a:t>Учитель начальных классов : </a:t>
            </a:r>
            <a:r>
              <a:rPr lang="ru-RU" dirty="0" smtClean="0"/>
              <a:t>Фефилова Н.Б.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3006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Какие опасности можем встретить</a:t>
            </a:r>
            <a:r>
              <a:rPr lang="en-US" sz="3600" dirty="0" smtClean="0"/>
              <a:t>?</a:t>
            </a:r>
            <a:endParaRPr lang="ru-RU" sz="3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2821" y="3861048"/>
            <a:ext cx="2073275" cy="211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3429000"/>
            <a:ext cx="2378075" cy="195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268927"/>
            <a:ext cx="3068985" cy="1916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 descr="http://im1-tub-ru.yandex.net/i?id=bb10a1ac551e158279ea4513bef8db64-85-144&amp;n=2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1988840"/>
            <a:ext cx="2298948" cy="1524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8962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600" dirty="0" smtClean="0"/>
              <a:t>Грибы</a:t>
            </a:r>
            <a:endParaRPr lang="ru-RU" sz="6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073" y="2348880"/>
            <a:ext cx="4114800" cy="3573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268760"/>
            <a:ext cx="3522747" cy="267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68287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73144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Найди сходство и различия</a:t>
            </a:r>
            <a:endParaRPr lang="ru-RU" sz="3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492896"/>
            <a:ext cx="3024336" cy="3024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2276872"/>
            <a:ext cx="3281049" cy="35218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64187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dirty="0" smtClean="0">
                <a:solidFill>
                  <a:srgbClr val="FF0000"/>
                </a:solidFill>
              </a:rPr>
              <a:t>Ландыш</a:t>
            </a:r>
            <a:endParaRPr lang="ru-RU" sz="4400" dirty="0">
              <a:solidFill>
                <a:srgbClr val="FF000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836712"/>
            <a:ext cx="3367435" cy="5256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28223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solidFill>
                  <a:srgbClr val="FF0000"/>
                </a:solidFill>
              </a:rPr>
              <a:t>Волчье лыко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692696"/>
            <a:ext cx="3615691" cy="5328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57864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dirty="0" smtClean="0">
                <a:solidFill>
                  <a:srgbClr val="FF0000"/>
                </a:solidFill>
              </a:rPr>
              <a:t>Вороний глаз</a:t>
            </a:r>
            <a:endParaRPr lang="ru-RU" sz="4400" dirty="0">
              <a:solidFill>
                <a:srgbClr val="FF000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5642" y="836712"/>
            <a:ext cx="3466081" cy="4968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0833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Насекомые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988840"/>
            <a:ext cx="3565525" cy="2674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7" y="2276475"/>
            <a:ext cx="3635375" cy="272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36099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Составим памятку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Собирай грибы и ягоды, которые …</a:t>
            </a:r>
          </a:p>
          <a:p>
            <a:r>
              <a:rPr lang="ru-RU" dirty="0"/>
              <a:t>Жалящих насекомых (пчёл, ос) не…</a:t>
            </a:r>
          </a:p>
          <a:p>
            <a:r>
              <a:rPr lang="ru-RU" dirty="0"/>
              <a:t>После прогулки надо обязательно …</a:t>
            </a:r>
          </a:p>
          <a:p>
            <a:r>
              <a:rPr lang="ru-RU" dirty="0"/>
              <a:t>Научись оказывать …</a:t>
            </a:r>
          </a:p>
          <a:p>
            <a:pPr marL="68580" indent="0">
              <a:buNone/>
            </a:pPr>
            <a:endParaRPr lang="ru-RU" dirty="0"/>
          </a:p>
          <a:p>
            <a:pPr marL="6858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7141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27</TotalTime>
  <Words>56</Words>
  <Application>Microsoft Office PowerPoint</Application>
  <PresentationFormat>Экран (4:3)</PresentationFormat>
  <Paragraphs>17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Остин</vt:lpstr>
      <vt:lpstr>Лесные опасности </vt:lpstr>
      <vt:lpstr>Какие опасности можем встретить?</vt:lpstr>
      <vt:lpstr>Грибы</vt:lpstr>
      <vt:lpstr>Найди сходство и различия</vt:lpstr>
      <vt:lpstr>Презентация PowerPoint</vt:lpstr>
      <vt:lpstr>Презентация PowerPoint</vt:lpstr>
      <vt:lpstr>Презентация PowerPoint</vt:lpstr>
      <vt:lpstr>Насекомые</vt:lpstr>
      <vt:lpstr>Составим памятку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Опасности в лесу и на воде</dc:title>
  <dc:creator>МИХАИЛ</dc:creator>
  <cp:lastModifiedBy>Михаил</cp:lastModifiedBy>
  <cp:revision>3</cp:revision>
  <dcterms:created xsi:type="dcterms:W3CDTF">2015-02-22T12:43:51Z</dcterms:created>
  <dcterms:modified xsi:type="dcterms:W3CDTF">2015-02-23T13:39:14Z</dcterms:modified>
</cp:coreProperties>
</file>