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Формы земной поверхности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Тест составлен учителем начальных классов </a:t>
            </a:r>
          </a:p>
          <a:p>
            <a:r>
              <a:rPr lang="ru-RU" dirty="0" smtClean="0"/>
              <a:t>ГБОУ СОШ №1279 города Москвы</a:t>
            </a:r>
          </a:p>
          <a:p>
            <a:r>
              <a:rPr lang="ru-RU" dirty="0" smtClean="0"/>
              <a:t>Савиной Еленой </a:t>
            </a:r>
            <a:r>
              <a:rPr lang="ru-RU" dirty="0"/>
              <a:t>С</a:t>
            </a:r>
            <a:r>
              <a:rPr lang="ru-RU" dirty="0" smtClean="0"/>
              <a:t>ергеевной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592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Какой высоты могут достигать холмы?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до 200 метров</a:t>
            </a:r>
          </a:p>
          <a:p>
            <a:pPr marL="0" indent="0">
              <a:buNone/>
            </a:pPr>
            <a:r>
              <a:rPr lang="ru-RU" sz="4000" dirty="0" smtClean="0"/>
              <a:t> ■  до 500 метров</a:t>
            </a:r>
          </a:p>
          <a:p>
            <a:pPr marL="0" indent="0">
              <a:buNone/>
            </a:pPr>
            <a:r>
              <a:rPr lang="ru-RU" sz="4000" dirty="0" smtClean="0"/>
              <a:t> ●  до 1000 метров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0499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На какой территории располагается столица нашего государства – Москва?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на Восточно-Европейской равнине</a:t>
            </a:r>
          </a:p>
          <a:p>
            <a:pPr marL="0" indent="0">
              <a:buNone/>
            </a:pPr>
            <a:r>
              <a:rPr lang="ru-RU" sz="4000" dirty="0" smtClean="0"/>
              <a:t> ■  на Средне-Сибирском плоскогорье</a:t>
            </a:r>
          </a:p>
          <a:p>
            <a:pPr marL="0" indent="0">
              <a:buNone/>
            </a:pPr>
            <a:r>
              <a:rPr lang="ru-RU" sz="4000" dirty="0" smtClean="0"/>
              <a:t> ●  на Западно-Сибирской равнине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0918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В каких горах находится одна из самых высоких вершин мира – Эльбрус?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в Саянах</a:t>
            </a:r>
          </a:p>
          <a:p>
            <a:pPr marL="0" indent="0">
              <a:buNone/>
            </a:pPr>
            <a:r>
              <a:rPr lang="ru-RU" sz="4000" dirty="0" smtClean="0"/>
              <a:t> ■  на Кавказе</a:t>
            </a:r>
          </a:p>
          <a:p>
            <a:pPr marL="0" indent="0">
              <a:buNone/>
            </a:pPr>
            <a:r>
              <a:rPr lang="ru-RU" sz="4000" dirty="0" smtClean="0"/>
              <a:t> ●  на Урале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354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1)●   2)■   3)●   4)●   5)■ </a:t>
            </a:r>
          </a:p>
          <a:p>
            <a:pPr marL="0" indent="0" algn="ctr">
              <a:buNone/>
            </a:pPr>
            <a:r>
              <a:rPr lang="ru-RU" sz="4000" dirty="0" smtClean="0"/>
              <a:t>   </a:t>
            </a:r>
          </a:p>
          <a:p>
            <a:pPr marL="0" indent="0" algn="ctr">
              <a:buNone/>
            </a:pPr>
            <a:r>
              <a:rPr lang="ru-RU" sz="4000" dirty="0" smtClean="0"/>
              <a:t>6)●   7)■   8)▲   9)▲   10)■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9361941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Используемый материал: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Тихомирова Е.М. Тесты по предмету «Окружающий мир». Экзамен</a:t>
            </a:r>
            <a:r>
              <a:rPr lang="ru-RU" dirty="0"/>
              <a:t>.</a:t>
            </a:r>
            <a:r>
              <a:rPr lang="ru-RU" dirty="0" smtClean="0"/>
              <a:t> Москва. 2012.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74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ребята!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Обозначьте правильные ответы при помощи данных обозначений:</a:t>
            </a:r>
          </a:p>
          <a:p>
            <a:pPr marL="0" indent="0" algn="ctr">
              <a:buNone/>
            </a:pPr>
            <a:r>
              <a:rPr lang="ru-RU" sz="4000" dirty="0" smtClean="0"/>
              <a:t>▲   ■   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50443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</a:t>
            </a:r>
            <a:r>
              <a:rPr lang="ru-RU" dirty="0" smtClean="0"/>
              <a:t>. Как называется ровный участок земли, занимающий большую площадь и имеющий небольшие различия по высоте?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▲ поле</a:t>
            </a:r>
          </a:p>
          <a:p>
            <a:pPr marL="0" indent="0">
              <a:buNone/>
            </a:pPr>
            <a:r>
              <a:rPr lang="ru-RU" sz="4000" dirty="0" smtClean="0"/>
              <a:t> ■ луг</a:t>
            </a:r>
          </a:p>
          <a:p>
            <a:pPr marL="0" indent="0">
              <a:buNone/>
            </a:pPr>
            <a:r>
              <a:rPr lang="ru-RU" sz="4000" dirty="0" smtClean="0"/>
              <a:t> ● равнина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6119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Какие горы разделяют Восточно-Европейскую и Западно-Сибирскую равнины?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Кавказ</a:t>
            </a:r>
          </a:p>
          <a:p>
            <a:pPr marL="0" indent="0">
              <a:buNone/>
            </a:pPr>
            <a:r>
              <a:rPr lang="ru-RU" sz="4000" dirty="0" smtClean="0"/>
              <a:t> ■  Урал</a:t>
            </a:r>
          </a:p>
          <a:p>
            <a:pPr marL="0" indent="0">
              <a:buNone/>
            </a:pPr>
            <a:r>
              <a:rPr lang="ru-RU" sz="4000" dirty="0" smtClean="0"/>
              <a:t> ●  Алтай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770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По какой территории протекает река Обь?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по Восточно-Европейской равнине</a:t>
            </a:r>
          </a:p>
          <a:p>
            <a:pPr marL="0" indent="0">
              <a:buNone/>
            </a:pPr>
            <a:r>
              <a:rPr lang="ru-RU" sz="4000" dirty="0" smtClean="0"/>
              <a:t> ■  по Средне-Сибирскому плоскогорью</a:t>
            </a:r>
          </a:p>
          <a:p>
            <a:pPr marL="0" indent="0">
              <a:buNone/>
            </a:pPr>
            <a:r>
              <a:rPr lang="ru-RU" sz="4000" dirty="0" smtClean="0"/>
              <a:t> ●  по Западно-Сибирской равнине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0958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Как называется углубление в земле с крутыми склонами?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яма</a:t>
            </a:r>
          </a:p>
          <a:p>
            <a:pPr marL="0" indent="0">
              <a:buNone/>
            </a:pPr>
            <a:r>
              <a:rPr lang="ru-RU" sz="4000" dirty="0" smtClean="0"/>
              <a:t> ■  рытвина</a:t>
            </a:r>
          </a:p>
          <a:p>
            <a:pPr marL="0" indent="0">
              <a:buNone/>
            </a:pPr>
            <a:r>
              <a:rPr lang="ru-RU" sz="4000" dirty="0" smtClean="0"/>
              <a:t> ●  овраг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0739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Как называется место, где начинается гора и холм?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склон</a:t>
            </a:r>
          </a:p>
          <a:p>
            <a:pPr marL="0" indent="0">
              <a:buNone/>
            </a:pPr>
            <a:r>
              <a:rPr lang="ru-RU" sz="4000" dirty="0" smtClean="0"/>
              <a:t> ■  подножие</a:t>
            </a:r>
          </a:p>
          <a:p>
            <a:pPr marL="0" indent="0">
              <a:buNone/>
            </a:pPr>
            <a:r>
              <a:rPr lang="ru-RU" sz="4000" dirty="0" smtClean="0"/>
              <a:t> ●  вершина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15327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Чем гора отличается от холма?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▲ местом расположения</a:t>
            </a:r>
          </a:p>
          <a:p>
            <a:pPr marL="0" indent="0">
              <a:buNone/>
            </a:pPr>
            <a:r>
              <a:rPr lang="ru-RU" sz="4000" dirty="0" smtClean="0"/>
              <a:t> ■  занимаемой площадью</a:t>
            </a:r>
          </a:p>
          <a:p>
            <a:pPr marL="0" indent="0">
              <a:buNone/>
            </a:pPr>
            <a:r>
              <a:rPr lang="ru-RU" sz="4000" dirty="0" smtClean="0"/>
              <a:t> ●  высотой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518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Каких равнин не бывает?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▲ плоских</a:t>
            </a:r>
          </a:p>
          <a:p>
            <a:pPr marL="0" indent="0">
              <a:buNone/>
            </a:pPr>
            <a:r>
              <a:rPr lang="ru-RU" sz="4000" dirty="0" smtClean="0"/>
              <a:t> ■  овражных</a:t>
            </a:r>
          </a:p>
          <a:p>
            <a:pPr marL="0" indent="0">
              <a:buNone/>
            </a:pPr>
            <a:r>
              <a:rPr lang="ru-RU" sz="4000" dirty="0" smtClean="0"/>
              <a:t> ●  холмистых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697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297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Формы земной поверхности</vt:lpstr>
      <vt:lpstr>Уважаемые ребята!</vt:lpstr>
      <vt:lpstr>1. Как называется ровный участок земли, занимающий большую площадь и имеющий небольшие различия по высоте?</vt:lpstr>
      <vt:lpstr>2. Какие горы разделяют Восточно-Европейскую и Западно-Сибирскую равнины?</vt:lpstr>
      <vt:lpstr>3. По какой территории протекает река Обь?</vt:lpstr>
      <vt:lpstr>4. Как называется углубление в земле с крутыми склонами?</vt:lpstr>
      <vt:lpstr>5. Как называется место, где начинается гора и холм?</vt:lpstr>
      <vt:lpstr>6. Чем гора отличается от холма?</vt:lpstr>
      <vt:lpstr>7. Каких равнин не бывает?</vt:lpstr>
      <vt:lpstr>8. Какой высоты могут достигать холмы?</vt:lpstr>
      <vt:lpstr>9. На какой территории располагается столица нашего государства – Москва?</vt:lpstr>
      <vt:lpstr>10. В каких горах находится одна из самых высоких вершин мира – Эльбрус?</vt:lpstr>
      <vt:lpstr>Правильные ответы:</vt:lpstr>
      <vt:lpstr>Используемый материал: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</dc:title>
  <dc:creator>admin</dc:creator>
  <cp:lastModifiedBy>admin</cp:lastModifiedBy>
  <cp:revision>6</cp:revision>
  <dcterms:created xsi:type="dcterms:W3CDTF">2015-03-22T21:18:44Z</dcterms:created>
  <dcterms:modified xsi:type="dcterms:W3CDTF">2015-03-22T22:11:03Z</dcterms:modified>
</cp:coreProperties>
</file>