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16FE-DE9C-4245-8A30-D60F644FB6F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356C-B12D-4962-BD8F-E3FB0AE2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6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191525" cy="6143644"/>
          </a:xfrm>
        </p:spPr>
      </p:pic>
    </p:spTree>
  </p:cSld>
  <p:clrMapOvr>
    <a:masterClrMapping/>
  </p:clrMapOvr>
  <p:transition advTm="926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506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786346" cy="3589759"/>
          </a:xfrm>
        </p:spPr>
      </p:pic>
      <p:pic>
        <p:nvPicPr>
          <p:cNvPr id="8" name="Содержимое 7" descr="P105069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3000372"/>
            <a:ext cx="4856719" cy="3642539"/>
          </a:xfrm>
        </p:spPr>
      </p:pic>
    </p:spTree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0505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96307" cy="6072230"/>
          </a:xfrm>
        </p:spPr>
      </p:pic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6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8001024" cy="6000768"/>
          </a:xfrm>
        </p:spPr>
      </p:pic>
    </p:spTree>
  </p:cSld>
  <p:clrMapOvr>
    <a:masterClrMapping/>
  </p:clrMapOvr>
  <p:transition advTm="108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715304" cy="5786478"/>
          </a:xfrm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0506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03588"/>
            <a:ext cx="7858180" cy="5893636"/>
          </a:xfrm>
        </p:spPr>
      </p:pic>
    </p:spTree>
  </p:cSld>
  <p:clrMapOvr>
    <a:masterClrMapping/>
  </p:clrMapOvr>
  <p:transition advTm="7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786742" cy="5840057"/>
          </a:xfrm>
        </p:spPr>
      </p:pic>
    </p:spTree>
  </p:cSld>
  <p:clrMapOvr>
    <a:masterClrMapping/>
  </p:clrMapOvr>
  <p:transition advTm="61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6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786742" cy="5840057"/>
          </a:xfrm>
        </p:spPr>
      </p:pic>
    </p:spTree>
  </p:cSld>
  <p:clrMapOvr>
    <a:masterClrMapping/>
  </p:clrMapOvr>
  <p:transition advTm="81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506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8072494" cy="6054371"/>
          </a:xfrm>
        </p:spPr>
      </p:pic>
    </p:spTree>
  </p:cSld>
  <p:clrMapOvr>
    <a:masterClrMapping/>
  </p:clrMapOvr>
  <p:transition advTm="55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506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5062028" cy="3796521"/>
          </a:xfrm>
        </p:spPr>
      </p:pic>
      <p:pic>
        <p:nvPicPr>
          <p:cNvPr id="8" name="Содержимое 7" descr="P10506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20" y="2857496"/>
            <a:ext cx="5047220" cy="3785415"/>
          </a:xfrm>
        </p:spPr>
      </p:pic>
    </p:spTree>
  </p:cSld>
  <p:clrMapOvr>
    <a:masterClrMapping/>
  </p:clrMapOvr>
  <p:transition advTm="68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9</cp:revision>
  <dcterms:created xsi:type="dcterms:W3CDTF">2013-12-11T08:44:07Z</dcterms:created>
  <dcterms:modified xsi:type="dcterms:W3CDTF">2014-01-20T09:33:12Z</dcterms:modified>
</cp:coreProperties>
</file>