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51AF9-6F57-407E-8C28-AA84BA53C9A2}" type="datetimeFigureOut">
              <a:rPr lang="ru-RU" smtClean="0"/>
              <a:pPr/>
              <a:t>23.04.2009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9A7E-6926-4639-BA64-A22C70C99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928671"/>
            <a:ext cx="7458100" cy="4500593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Рекомендации для родителей детей, имеющие эмоционально-личностные проблемы, трудности поведения и </a:t>
            </a:r>
            <a:r>
              <a:rPr lang="ru-RU" b="1" i="1" dirty="0" smtClean="0">
                <a:solidFill>
                  <a:srgbClr val="7030A0"/>
                </a:solidFill>
              </a:rPr>
              <a:t>характера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АГРЕССИВНОСТЬ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ru-RU" dirty="0"/>
              <a:t> </a:t>
            </a:r>
            <a:r>
              <a:rPr lang="ru-RU" dirty="0" smtClean="0"/>
              <a:t> 1. Лучший </a:t>
            </a:r>
            <a:r>
              <a:rPr lang="ru-RU" dirty="0"/>
              <a:t>способ избежать чрезмерной агрессивности в ребёнке - проявлять к нему любовь. Нет ребёнка, который, чувствуя себя любимым, был бы агрессивным</a:t>
            </a:r>
            <a:r>
              <a:rPr lang="ru-RU" dirty="0" smtClean="0"/>
              <a:t>.</a:t>
            </a:r>
          </a:p>
          <a:p>
            <a:pPr lvl="1">
              <a:buNone/>
            </a:pPr>
            <a:r>
              <a:rPr lang="ru-RU" dirty="0" smtClean="0"/>
              <a:t>    Агрессивная </a:t>
            </a:r>
            <a:r>
              <a:rPr lang="ru-RU" dirty="0"/>
              <a:t>реакция – это реакция борьбы. Она складывается из неудовлетворённости, протеста, возникает при попытке ребёнка изменить положение вещей. Свою агрессию ребёнок может проявлять не обязательно к объекту недовольства, а к людям, животным, совершенно безобидным и неповинным. Если ребёнок был чересчур избалован или заласкан в первые 3-4 года жизни, то его психическое развитие замедляется, и тогда всякое изменение отношения к нему вызывает агрессивные действия.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57916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ru-RU" dirty="0" smtClean="0"/>
              <a:t>2. Одно </a:t>
            </a:r>
            <a:r>
              <a:rPr lang="ru-RU" dirty="0"/>
              <a:t>лишь ласковое слово может снять озлобление ребёнка. Нужно, чтобы он чувствовал себя принятым и любимым, нужно понять причины протеста и сопротивления и исключить их. </a:t>
            </a:r>
          </a:p>
          <a:p>
            <a:pPr lvl="1">
              <a:buNone/>
            </a:pPr>
            <a:r>
              <a:rPr lang="ru-RU" dirty="0" smtClean="0"/>
              <a:t>3. Необходимо </a:t>
            </a:r>
            <a:r>
              <a:rPr lang="ru-RU" dirty="0"/>
              <a:t>снять тревожность, чему способствует теплая эмоциональная атмосфера дома и в группе, так как за агрессией стоит ощущение небезопасности, угрозы внешнего мира. </a:t>
            </a:r>
          </a:p>
          <a:p>
            <a:pPr lvl="1">
              <a:buNone/>
            </a:pPr>
            <a:r>
              <a:rPr lang="ru-RU" dirty="0" smtClean="0"/>
              <a:t>4. Очень </a:t>
            </a:r>
            <a:r>
              <a:rPr lang="ru-RU" dirty="0"/>
              <a:t>важно давать выход агрессии. Для этого существуют несложные приемы: позволить ребёнку яростно рвать бумагу, резать пластилин, совершать безобидные разрушительные действия, которые в приступе агрессии ребёнок может делать долго и с наслаждением. После этого полезны успокаивающие занятия типа игры с песком, водой и (или) релаксация.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4286280"/>
          </a:xfrm>
        </p:spPr>
        <p:txBody>
          <a:bodyPr>
            <a:normAutofit fontScale="90000"/>
          </a:bodyPr>
          <a:lstStyle/>
          <a:p>
            <a:r>
              <a:rPr lang="ru-RU" dirty="0"/>
              <a:t>Если возмущение ребёнка постоянно подавляется, то оно накапливается и проявляется часто лишь в зрелом возрасте, когда невозможно докопаться до причин, потому что агрессивность уже выливается в другие </a:t>
            </a:r>
            <a:r>
              <a:rPr lang="ru-RU" dirty="0" smtClean="0"/>
              <a:t>формы.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РОБОСТЬ, ТРЕВОЖНОСТЬ, ОТГОРОЖЕННОСТЬ, 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БАРЬЕРЫ В ОБЩЕНИИ.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Найдите любую область реальных успехов, подчеркнуто выделяйте качестве чрезвычайно значимой и ценимой такую деятельность, в которой ребёнок успешен, может </a:t>
            </a:r>
            <a:r>
              <a:rPr lang="ru-RU" dirty="0" err="1"/>
              <a:t>самореализоваться</a:t>
            </a:r>
            <a:r>
              <a:rPr lang="ru-RU" dirty="0"/>
              <a:t>, </a:t>
            </a:r>
            <a:r>
              <a:rPr lang="ru-RU" dirty="0" err="1"/>
              <a:t>самоутверждаться</a:t>
            </a:r>
            <a:r>
              <a:rPr lang="ru-RU" dirty="0"/>
              <a:t>, переживать успех и связанные с ним положительные эмоции, обрести утраченную веру в себя. </a:t>
            </a:r>
          </a:p>
          <a:p>
            <a:pPr lvl="0"/>
            <a:r>
              <a:rPr lang="ru-RU" dirty="0"/>
              <a:t>Введите максимально щадящий оценочный режим в сферах неуспеха.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Не раздражайтесь на медлительность (такие дети в силу тревожности, робости заторможены, что проявляется в замедленности моторики, психических реакций). </a:t>
            </a:r>
          </a:p>
          <a:p>
            <a:pPr lvl="0"/>
            <a:r>
              <a:rPr lang="ru-RU" dirty="0"/>
              <a:t>Не делайте за ребёнка то, что он в силах сделать сам. Привлекайте его к играм, развивающим движения, сноровку, ловкость, быстроту реакции.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Особое внимание уделяйте воспитанию у ребёнка самостоятельности и инициативы – используйте коллективные игры, почаще предлагая ребёнку выполнение ролей, требующих принятия каких-либо решений, активного речевого общения с другими детьми (например, роль капитана корабля, врача). Приобщайте ребёнка к частым выступлениям перед детской и взрослой аудиторией (чтение стихов, роли в спектакле, танцевальные игры). </a:t>
            </a:r>
            <a:endParaRPr lang="ru-RU" dirty="0" smtClean="0"/>
          </a:p>
          <a:p>
            <a:r>
              <a:rPr lang="ru-RU" dirty="0"/>
              <a:t>Создайте дома и в группе атмосферу непосредственно-эмоционального общения, взаимопонимания, доверительности, которая снимет у ребёнка чувство тревоги перед взрослыми и детьми и позволит ему свободно проявлять своё собственное « Я». 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ЭГОИЗМ, ЖАДНОСТЬ.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Жестокость или равнодушие к ребёнку приводят к тому, что у него вырабатывается враждебное, недоверчивое, оборонительное отношение к людям и окружающему миру: он замыкается в себе, растет тревожным, агрессивным, трудным в общении.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перевоспитании эгоистичных детей нужно руководствоваться «историей болезни». Одно дело - избалованные дети, дети – потребители. Нужно учить их считаться с другими людьми и их нуждами, воспитывать в них доброту и отзывчивость. Не ставьте ребёнка в исключительные условия, учите его делиться всем, что у него есть, делите все поровну между всеми членами семьи. </a:t>
            </a:r>
            <a:endParaRPr lang="ru-RU" dirty="0" smtClean="0"/>
          </a:p>
          <a:p>
            <a:r>
              <a:rPr lang="ru-RU" dirty="0" smtClean="0"/>
              <a:t>Совсем </a:t>
            </a:r>
            <a:r>
              <a:rPr lang="ru-RU" dirty="0"/>
              <a:t>другое дело – ребёнок травмированный, тревожный, ожесточенный, лишенный ласки и любви. Такому ребёнку нужно открыть мир добрых отношений, любви и уважения, ему необходимо пережить успех, получить одобрение.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opme_ru_63_0_20061023_104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000108"/>
            <a:ext cx="5715000" cy="429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 В отношениях с ребёнком не полагайтесь на силу. Это ожесточит его и приучит к тому, что считаться нужно только с силой. </a:t>
            </a:r>
          </a:p>
          <a:p>
            <a:pPr lvl="0"/>
            <a:r>
              <a:rPr lang="ru-RU" dirty="0"/>
              <a:t>Не давайте обещаний, которые вы не можете выполнить. Это поколеблет веру ребёнка в вас. </a:t>
            </a:r>
          </a:p>
          <a:p>
            <a:pPr lvl="0"/>
            <a:r>
              <a:rPr lang="ru-RU" dirty="0"/>
              <a:t>Не поправляйте ребёнка в присутствии посторонних. Если вы скажите ему спокойно, с глазу на глаз, он обратит гораздо больше внимания на ваше замечание.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Не читайте ребёнку нотации и не ворчите на него, иначе он будет вынужден </a:t>
            </a:r>
            <a:r>
              <a:rPr lang="ru-RU" dirty="0" smtClean="0"/>
              <a:t>защищаться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Лучший способ воспитать ответственность и уверенность в себе – предоставить ребёнку возможность самостоятельно принимать решения. </a:t>
            </a:r>
          </a:p>
          <a:p>
            <a:pPr lvl="0"/>
            <a:r>
              <a:rPr lang="ru-RU" dirty="0"/>
              <a:t>Поощряйте любознательность ребёнка. Если вы попытаетесь отделаться от него, когда он задаёт откровенные вопросы, ребёнок будет искать ответ на стороне.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20436"/>
            <a:ext cx="8229600" cy="5405727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Не задавайте слишком много вопросов и не устанавливайте множества правил для ребёнка: он перестанет обращать на вас внимание. </a:t>
            </a:r>
          </a:p>
          <a:p>
            <a:pPr lvl="0"/>
            <a:r>
              <a:rPr lang="ru-RU" dirty="0"/>
              <a:t>Хороший способ прекратить ссору между детьми – сменить обстановку, отвлечь их. </a:t>
            </a:r>
          </a:p>
          <a:p>
            <a:pPr lvl="0"/>
            <a:r>
              <a:rPr lang="ru-RU" dirty="0"/>
              <a:t>Не сравнивайте ребёнка с другими детьми, любите его таким, какой он есть. Если вы хотите развить у ребёнка определенные качества, относитесь к нему так, словно они у него уже есть.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21457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УПРЯМСТВО, КАПРИЗЫ, НЕПОСЛУШАНИЕ, ДУХ ПРОТИВОРЕЧИЯ.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Как только ребёнок начинает капризничать, обнимите его, уверьте в своей любви и постарайтесь отвлечь от каприза. </a:t>
            </a:r>
          </a:p>
          <a:p>
            <a:r>
              <a:rPr lang="ru-RU" dirty="0"/>
              <a:t>Если не удалось это сделать, оставьте его в покое, не обращайте на него внимания, не принимайте в этой сцене участия. Сохраняйте спокойствие и равнодушие, чтобы ребёнок ни делал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Если ребёнку когда-то удалось добиться своего с помощью каприза, он будет прибегать к этому способу все чаще и чаще. </a:t>
            </a:r>
          </a:p>
          <a:p>
            <a:pPr lvl="0"/>
            <a:r>
              <a:rPr lang="ru-RU" sz="2800" dirty="0" smtClean="0"/>
              <a:t>Когда ребёнок успокоится, ласково поговорите с ним. Скажите ему, как вас огорчило его поведение, выразите уверенность, что в дальнейшем он будет вести себя лучше. </a:t>
            </a:r>
          </a:p>
          <a:p>
            <a:r>
              <a:rPr lang="ru-RU" sz="2800" dirty="0" smtClean="0"/>
              <a:t>Дети не умеют управлять ни своим возмущением, ни чувством вины.</a:t>
            </a:r>
            <a:br>
              <a:rPr lang="ru-RU" sz="2800" dirty="0" smtClean="0"/>
            </a:br>
            <a:r>
              <a:rPr lang="ru-RU" sz="2800" dirty="0" smtClean="0"/>
              <a:t>Поэтому нельзя проявлять после истерики ребёнка недовольство, ругать и упрекать его, грозить наказанием, а лучше сказать ему, что он уже достаточно наказал самого себя, и показать, что, несмотря ни на что, вы его любите. </a:t>
            </a:r>
          </a:p>
          <a:p>
            <a:pPr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Ребёнок гораздо охотнее примет указания, советы и будет следовать </a:t>
            </a:r>
            <a:r>
              <a:rPr lang="ru-RU" dirty="0" err="1"/>
              <a:t>им,если</a:t>
            </a:r>
            <a:r>
              <a:rPr lang="ru-RU" dirty="0"/>
              <a:t> будет совершенно уверен в том, что его любят безусловной любовью, если поверит в доброе отношение к себе. </a:t>
            </a:r>
          </a:p>
          <a:p>
            <a:pPr lvl="0"/>
            <a:r>
              <a:rPr lang="ru-RU" dirty="0"/>
              <a:t>Постарайтесь поменьше читать мораль, устанавливать запреты, указывать,</a:t>
            </a:r>
            <a:br>
              <a:rPr lang="ru-RU" dirty="0"/>
            </a:br>
            <a:r>
              <a:rPr lang="ru-RU" dirty="0"/>
              <a:t>наказывать, давить и побольше проявляйте тепла, доброжелательности, спокойствия, терпения, ласки, снисходительности, даже ценой некоторых компромиссов.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opme_ru_63_0_20061009_10111_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142984"/>
            <a:ext cx="6072230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968</Words>
  <Application>Microsoft Office PowerPoint</Application>
  <PresentationFormat>Экран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Рекомендации для родителей детей, имеющие эмоционально-личностные проблемы, трудности поведения и характера </vt:lpstr>
      <vt:lpstr>Слайд 2</vt:lpstr>
      <vt:lpstr>Слайд 3</vt:lpstr>
      <vt:lpstr>Слайд 4</vt:lpstr>
      <vt:lpstr>Слайд 5</vt:lpstr>
      <vt:lpstr>УПРЯМСТВО, КАПРИЗЫ, НЕПОСЛУШАНИЕ, ДУХ ПРОТИВОРЕЧИЯ.  </vt:lpstr>
      <vt:lpstr>Слайд 7</vt:lpstr>
      <vt:lpstr>Слайд 8</vt:lpstr>
      <vt:lpstr>Слайд 9</vt:lpstr>
      <vt:lpstr>АГРЕССИВНОСТЬ  </vt:lpstr>
      <vt:lpstr>Слайд 11</vt:lpstr>
      <vt:lpstr>Если возмущение ребёнка постоянно подавляется, то оно накапливается и проявляется часто лишь в зрелом возрасте, когда невозможно докопаться до причин, потому что агрессивность уже выливается в другие формы.</vt:lpstr>
      <vt:lpstr>РОБОСТЬ, ТРЕВОЖНОСТЬ, ОТГОРОЖЕННОСТЬ,  БАРЬЕРЫ В ОБЩЕНИИ.  </vt:lpstr>
      <vt:lpstr>Слайд 14</vt:lpstr>
      <vt:lpstr>Слайд 15</vt:lpstr>
      <vt:lpstr>ЭГОИЗМ, ЖАДНОСТЬ.  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для родителей детей, имеющие эмоционально-личностные проблемы, трудности поведения и характера </dc:title>
  <dc:creator>Марина</dc:creator>
  <cp:lastModifiedBy>Марина</cp:lastModifiedBy>
  <cp:revision>8</cp:revision>
  <dcterms:created xsi:type="dcterms:W3CDTF">2009-04-23T14:04:30Z</dcterms:created>
  <dcterms:modified xsi:type="dcterms:W3CDTF">2009-04-23T15:49:36Z</dcterms:modified>
</cp:coreProperties>
</file>