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867E46-95B5-4C74-8B79-0BBE31659EC8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532A63-D8D7-44C0-BDA8-379A640F64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9036050" cy="3097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«…Уж постоим мы головою за Родину свою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 по нравственно – патриотическому воспитанию дошкольников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Новиковой Натальи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Петровны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МБДОУ ДС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г. Железнодорожный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938"/>
            <a:ext cx="8936038" cy="3597275"/>
          </a:xfrm>
        </p:spPr>
      </p:pic>
    </p:spTree>
    <p:extLst>
      <p:ext uri="{BB962C8B-B14F-4D97-AF65-F5344CB8AC3E}">
        <p14:creationId xmlns:p14="http://schemas.microsoft.com/office/powerpoint/2010/main" val="628056181"/>
      </p:ext>
    </p:extLst>
  </p:cSld>
  <p:clrMapOvr>
    <a:masterClrMapping/>
  </p:clrMapOvr>
  <p:transition spd="slow" advTm="11657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ки\Бородино\IMG_6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8064895" cy="4752528"/>
          </a:xfrm>
          <a:noFill/>
        </p:spPr>
      </p:pic>
      <p:pic>
        <p:nvPicPr>
          <p:cNvPr id="1433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712968" cy="1656184"/>
          </a:xfrm>
        </p:spPr>
      </p:pic>
    </p:spTree>
    <p:extLst>
      <p:ext uri="{BB962C8B-B14F-4D97-AF65-F5344CB8AC3E}">
        <p14:creationId xmlns:p14="http://schemas.microsoft.com/office/powerpoint/2010/main" val="3756499480"/>
      </p:ext>
    </p:extLst>
  </p:cSld>
  <p:clrMapOvr>
    <a:masterClrMapping/>
  </p:clrMapOvr>
  <p:transition spd="slow" advTm="16691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1450975"/>
          </a:xfrm>
        </p:spPr>
      </p:pic>
      <p:pic>
        <p:nvPicPr>
          <p:cNvPr id="15364" name="Picture 2" descr="C:\Users\Олег\Pictures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24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56912"/>
      </p:ext>
    </p:extLst>
  </p:cSld>
  <p:clrMapOvr>
    <a:masterClrMapping/>
  </p:clrMapOvr>
  <p:transition spd="slow" advTm="17197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Public\Pictures\Sample Pictures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52927" cy="5328592"/>
          </a:xfrm>
          <a:noFill/>
        </p:spPr>
      </p:pic>
      <p:pic>
        <p:nvPicPr>
          <p:cNvPr id="16386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1450975"/>
          </a:xfrm>
        </p:spPr>
      </p:pic>
    </p:spTree>
    <p:extLst>
      <p:ext uri="{BB962C8B-B14F-4D97-AF65-F5344CB8AC3E}">
        <p14:creationId xmlns:p14="http://schemas.microsoft.com/office/powerpoint/2010/main" val="57342418"/>
      </p:ext>
    </p:extLst>
  </p:cSld>
  <p:clrMapOvr>
    <a:masterClrMapping/>
  </p:clrMapOvr>
  <p:transition spd="slow" advTm="16395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395288" y="3356992"/>
            <a:ext cx="8424862" cy="3024758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Бородинское сражение ознаменовало собой кризис французской стратегии решающего генерального сражения. Французам в ходе сражения не удалось уничтожить российскую армию, вынудить капитулировать Россию и продиктовать условия мира. Российские же войска нанесли существенный урон армии противника и смогли сохранить силы для грядущих сражений.</a:t>
            </a:r>
          </a:p>
        </p:txBody>
      </p:sp>
      <p:pic>
        <p:nvPicPr>
          <p:cNvPr id="1741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2400"/>
            <a:ext cx="8784976" cy="3132584"/>
          </a:xfrm>
        </p:spPr>
      </p:pic>
    </p:spTree>
    <p:extLst>
      <p:ext uri="{BB962C8B-B14F-4D97-AF65-F5344CB8AC3E}">
        <p14:creationId xmlns:p14="http://schemas.microsoft.com/office/powerpoint/2010/main" val="1530158472"/>
      </p:ext>
    </p:extLst>
  </p:cSld>
  <p:clrMapOvr>
    <a:masterClrMapping/>
  </p:clrMapOvr>
  <p:transition spd="slow" advTm="36458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>
          <a:xfrm>
            <a:off x="457200" y="3933825"/>
            <a:ext cx="8229600" cy="21621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«Не было еще столь блистательных побед»</a:t>
            </a:r>
          </a:p>
          <a:p>
            <a:pPr marL="0" indent="0" algn="r" eaLnBrk="1" hangingPunct="1">
              <a:buFont typeface="Wingdings 2" pitchFamily="18" charset="2"/>
              <a:buNone/>
            </a:pPr>
            <a:r>
              <a:rPr lang="ru-RU" smtClean="0"/>
              <a:t>М.И. Кутузов</a:t>
            </a:r>
          </a:p>
        </p:txBody>
      </p:sp>
      <p:pic>
        <p:nvPicPr>
          <p:cNvPr id="1843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2400"/>
            <a:ext cx="8640960" cy="3708648"/>
          </a:xfrm>
        </p:spPr>
      </p:pic>
    </p:spTree>
    <p:extLst>
      <p:ext uri="{BB962C8B-B14F-4D97-AF65-F5344CB8AC3E}">
        <p14:creationId xmlns:p14="http://schemas.microsoft.com/office/powerpoint/2010/main" val="3822489588"/>
      </p:ext>
    </p:extLst>
  </p:cSld>
  <p:clrMapOvr>
    <a:masterClrMapping/>
  </p:clrMapOvr>
  <p:transition spd="slow" advTm="11116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ublic\Pictures\Sample Pictures\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12968" cy="5256584"/>
          </a:xfrm>
          <a:noFill/>
        </p:spPr>
      </p:pic>
      <p:pic>
        <p:nvPicPr>
          <p:cNvPr id="614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1195387"/>
          </a:xfrm>
        </p:spPr>
      </p:pic>
    </p:spTree>
    <p:extLst>
      <p:ext uri="{BB962C8B-B14F-4D97-AF65-F5344CB8AC3E}">
        <p14:creationId xmlns:p14="http://schemas.microsoft.com/office/powerpoint/2010/main" val="175945267"/>
      </p:ext>
    </p:extLst>
  </p:cSld>
  <p:clrMapOvr>
    <a:masterClrMapping/>
  </p:clrMapOvr>
  <p:transition spd="slow" advTm="13321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2" descr="C:\Users\Public\Pictures\Sample Pictures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4788"/>
            <a:ext cx="82804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17264"/>
      </p:ext>
    </p:extLst>
  </p:cSld>
  <p:clrMapOvr>
    <a:masterClrMapping/>
  </p:clrMapOvr>
  <p:transition spd="slow" advTm="15871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Public\Pictures\Sample Pictures\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8353425" cy="5724525"/>
          </a:xfrm>
          <a:noFill/>
        </p:spPr>
      </p:pic>
      <p:pic>
        <p:nvPicPr>
          <p:cNvPr id="819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5888"/>
            <a:ext cx="8924925" cy="901700"/>
          </a:xfrm>
        </p:spPr>
      </p:pic>
    </p:spTree>
    <p:extLst>
      <p:ext uri="{BB962C8B-B14F-4D97-AF65-F5344CB8AC3E}">
        <p14:creationId xmlns:p14="http://schemas.microsoft.com/office/powerpoint/2010/main" val="3643734698"/>
      </p:ext>
    </p:extLst>
  </p:cSld>
  <p:clrMapOvr>
    <a:masterClrMapping/>
  </p:clrMapOvr>
  <p:transition spd="slow" advTm="15879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1619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Picture 3" descr="C:\Users\Public\Pictures\Sample Picture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</p:spPr>
      </p:pic>
      <p:sp>
        <p:nvSpPr>
          <p:cNvPr id="9220" name="Объект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3" descr="C:\Users\Public\Pictures\Sample Picture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42130"/>
      </p:ext>
    </p:extLst>
  </p:cSld>
  <p:clrMapOvr>
    <a:masterClrMapping/>
  </p:clrMapOvr>
  <p:transition spd="slow" advTm="25262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1146175"/>
          </a:xfrm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70113"/>
            <a:ext cx="2951163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0638"/>
            <a:ext cx="2784475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44850"/>
            <a:ext cx="28987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60463"/>
      </p:ext>
    </p:extLst>
  </p:cSld>
  <p:clrMapOvr>
    <a:masterClrMapping/>
  </p:clrMapOvr>
  <p:transition spd="slow" advTm="16479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ublic\Pictures\Sample Pictures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2" y="1524000"/>
            <a:ext cx="6155336" cy="4572000"/>
          </a:xfrm>
          <a:noFill/>
        </p:spPr>
      </p:pic>
      <p:pic>
        <p:nvPicPr>
          <p:cNvPr id="112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2075"/>
            <a:ext cx="8924925" cy="1146175"/>
          </a:xfrm>
        </p:spPr>
      </p:pic>
    </p:spTree>
    <p:extLst>
      <p:ext uri="{BB962C8B-B14F-4D97-AF65-F5344CB8AC3E}">
        <p14:creationId xmlns:p14="http://schemas.microsoft.com/office/powerpoint/2010/main" val="2408274086"/>
      </p:ext>
    </p:extLst>
  </p:cSld>
  <p:clrMapOvr>
    <a:masterClrMapping/>
  </p:clrMapOvr>
  <p:transition spd="slow" advTm="16334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9" y="1524000"/>
            <a:ext cx="71038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152525"/>
          </a:xfrm>
        </p:spPr>
      </p:pic>
    </p:spTree>
    <p:extLst>
      <p:ext uri="{BB962C8B-B14F-4D97-AF65-F5344CB8AC3E}">
        <p14:creationId xmlns:p14="http://schemas.microsoft.com/office/powerpoint/2010/main" val="2323600116"/>
      </p:ext>
    </p:extLst>
  </p:cSld>
  <p:clrMapOvr>
    <a:masterClrMapping/>
  </p:clrMapOvr>
  <p:transition spd="slow" advTm="16173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7" y="1524000"/>
            <a:ext cx="6889386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0975"/>
          </a:xfrm>
        </p:spPr>
      </p:pic>
    </p:spTree>
    <p:extLst>
      <p:ext uri="{BB962C8B-B14F-4D97-AF65-F5344CB8AC3E}">
        <p14:creationId xmlns:p14="http://schemas.microsoft.com/office/powerpoint/2010/main" val="1412416818"/>
      </p:ext>
    </p:extLst>
  </p:cSld>
  <p:clrMapOvr>
    <a:masterClrMapping/>
  </p:clrMapOvr>
  <p:transition spd="slow" advTm="1595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84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3</cp:revision>
  <dcterms:created xsi:type="dcterms:W3CDTF">2012-04-05T07:26:38Z</dcterms:created>
  <dcterms:modified xsi:type="dcterms:W3CDTF">2012-04-09T11:08:54Z</dcterms:modified>
</cp:coreProperties>
</file>