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6684" autoAdjust="0"/>
  </p:normalViewPr>
  <p:slideViewPr>
    <p:cSldViewPr>
      <p:cViewPr varScale="1">
        <p:scale>
          <a:sx n="43" d="100"/>
          <a:sy n="43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4C076-64C5-42A9-8EB0-F08102B667F3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8BE3-BD7D-4EE2-A798-1891606AE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8BE3-BD7D-4EE2-A798-1891606AE8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8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B0F679-D4EC-4280-A638-0B08E6ED5B1B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98413D-C0CC-47FB-9D78-358CC7BB00D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35292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ИНТЕРЕСНЫЕ </a:t>
            </a:r>
            <a:r>
              <a:rPr lang="ru-RU" dirty="0" smtClean="0"/>
              <a:t>ДЕРЕВЬЯ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solidFill>
                  <a:srgbClr val="FF0000"/>
                </a:solidFill>
              </a:rPr>
              <a:t>«ВКУСНЫЕ» ДЕРЕВЬЯ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4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>
                <a:solidFill>
                  <a:schemeClr val="accent3">
                    <a:lumMod val="50000"/>
                  </a:schemeClr>
                </a:solidFill>
              </a:rPr>
              <a:t>«Конфетное дерево» (</a:t>
            </a:r>
            <a:r>
              <a:rPr lang="ru-RU" sz="2700" b="1" u="sng" dirty="0" err="1">
                <a:solidFill>
                  <a:schemeClr val="accent3">
                    <a:lumMod val="50000"/>
                  </a:schemeClr>
                </a:solidFill>
              </a:rPr>
              <a:t>говения</a:t>
            </a:r>
            <a:r>
              <a:rPr lang="ru-RU" sz="2700" b="1" u="sng" dirty="0">
                <a:solidFill>
                  <a:schemeClr val="accent3">
                    <a:lumMod val="50000"/>
                  </a:schemeClr>
                </a:solidFill>
              </a:rPr>
              <a:t> сладкая</a:t>
            </a:r>
            <a:r>
              <a:rPr lang="ru-RU" sz="2700" b="1" u="sng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sz="27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этом </a:t>
            </a:r>
            <a:r>
              <a:rPr lang="ru-RU" sz="2000" dirty="0">
                <a:solidFill>
                  <a:srgbClr val="C00000"/>
                </a:solidFill>
              </a:rPr>
              <a:t>дереве созревают «конфеты» – высохшие серые стручки, которые содержат до 50 % сахара</a:t>
            </a:r>
            <a:r>
              <a:rPr lang="ru-RU" sz="2000" dirty="0" smtClean="0">
                <a:solidFill>
                  <a:srgbClr val="C00000"/>
                </a:solidFill>
              </a:rPr>
              <a:t>. Сладкие </a:t>
            </a:r>
            <a:r>
              <a:rPr lang="ru-RU" sz="2000" dirty="0">
                <a:solidFill>
                  <a:srgbClr val="C00000"/>
                </a:solidFill>
              </a:rPr>
              <a:t>ароматные плодоножки съедобны в необработанном виде и по вкусу напоминают кисловатый изюм. Поэтому конфетное дерево ещё называют японским изюмным деревом.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2204864"/>
            <a:ext cx="3708000" cy="44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708000" cy="4505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94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/>
              <a:t>Наше «конфетное дерево» (барбарис</a:t>
            </a:r>
            <a:r>
              <a:rPr lang="ru-RU" sz="3600" b="1" dirty="0"/>
              <a:t>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У наших садоводов есть своя отрада — барбарис, прозванный «конфетным деревом», или «карамельным деревом». Каждому с детства знаком вкус душистых леденцов «</a:t>
            </a:r>
            <a:r>
              <a:rPr lang="ru-RU" dirty="0" err="1"/>
              <a:t>барбариски</a:t>
            </a:r>
            <a:r>
              <a:rPr lang="ru-RU" dirty="0"/>
              <a:t>» - они необыкновенно приятные, кисловато-сладкие, с нежным ароматом.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616468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2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/>
              <a:t>Хлебное дерево</a:t>
            </a:r>
            <a:endParaRPr lang="ru-RU" sz="4000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672408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/>
              <a:t>Мякоть созревших плодов </a:t>
            </a:r>
            <a:r>
              <a:rPr lang="ru-RU" sz="8000" dirty="0" smtClean="0"/>
              <a:t> </a:t>
            </a:r>
            <a:r>
              <a:rPr lang="ru-RU" sz="8000" dirty="0"/>
              <a:t>хлебного дерева пекут, варят, сушат, засахаривают, едят сырой и даже, разминая и растирая, делают из неё тесто для своеобразных «блинчиков». Подобно бананам, недозрелые плоды используются как овощи, а зрелые, более сладкие — как </a:t>
            </a:r>
            <a:r>
              <a:rPr lang="ru-RU" sz="8000" dirty="0" smtClean="0"/>
              <a:t>фрукты. Жареные плоды по </a:t>
            </a:r>
            <a:r>
              <a:rPr lang="ru-RU" sz="8000" dirty="0"/>
              <a:t>вкусу</a:t>
            </a:r>
            <a:r>
              <a:rPr lang="ru-RU" sz="8000" dirty="0" smtClean="0"/>
              <a:t> </a:t>
            </a:r>
            <a:r>
              <a:rPr lang="ru-RU" sz="8000" dirty="0"/>
              <a:t>напоминают скорее картофель, чем хлеб. Свежая мякоть быстро портится, но сухари из хлебного дерева хранятся очень долго, до нескольких лет.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84784"/>
            <a:ext cx="1656000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8" y="4058016"/>
            <a:ext cx="1656000" cy="2323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3168352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36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/>
              <a:t>«Колбасное» </a:t>
            </a:r>
            <a:r>
              <a:rPr lang="ru-RU" sz="3600" b="1" u="sng" dirty="0" smtClean="0"/>
              <a:t>дерево (</a:t>
            </a:r>
            <a:r>
              <a:rPr lang="ru-RU" sz="3600" u="sng" dirty="0" smtClean="0"/>
              <a:t>кигелия)</a:t>
            </a:r>
            <a:endParaRPr lang="ru-RU" sz="36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114800" cy="5112567"/>
          </a:xfrm>
        </p:spPr>
        <p:txBody>
          <a:bodyPr/>
          <a:lstStyle/>
          <a:p>
            <a:pPr algn="ctr"/>
            <a:r>
              <a:rPr lang="ru-RU" dirty="0" smtClean="0"/>
              <a:t> Плоды этого дерева </a:t>
            </a:r>
            <a:r>
              <a:rPr lang="ru-RU" dirty="0"/>
              <a:t>("колбасы"), в беспорядке свисающие с ветвей, имеют весьма аппетитный вид, и все дерево выглядит как своего рода закусочная под открытым небом. К сожалению, </a:t>
            </a:r>
            <a:r>
              <a:rPr lang="ru-RU" u="sng" dirty="0"/>
              <a:t>"колбасы" эти несъедобны</a:t>
            </a:r>
            <a:r>
              <a:rPr lang="ru-RU" dirty="0"/>
              <a:t> ни для человека, ни для зверя</a:t>
            </a:r>
            <a:r>
              <a:rPr lang="ru-RU" dirty="0" smtClean="0"/>
              <a:t>.</a:t>
            </a:r>
            <a:r>
              <a:rPr lang="ru-RU" dirty="0"/>
              <a:t> Они </a:t>
            </a:r>
            <a:r>
              <a:rPr lang="ru-RU" dirty="0" smtClean="0"/>
              <a:t>ядовиты!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248472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67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/>
              <a:t>Сырное дерево </a:t>
            </a: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>(</a:t>
            </a:r>
            <a:r>
              <a:rPr lang="ru-RU" sz="3600" b="1" u="sng" dirty="0" err="1"/>
              <a:t>моринда</a:t>
            </a:r>
            <a:r>
              <a:rPr lang="ru-RU" sz="3600" b="1" u="sng" dirty="0"/>
              <a:t> </a:t>
            </a:r>
            <a:r>
              <a:rPr lang="ru-RU" sz="3600" b="1" u="sng" dirty="0" err="1"/>
              <a:t>цитрусолистная</a:t>
            </a:r>
            <a:r>
              <a:rPr lang="ru-RU" sz="3600" b="1" u="sng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316288" cy="48212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Плоды этого дерева </a:t>
            </a:r>
            <a:r>
              <a:rPr lang="ru-RU" dirty="0"/>
              <a:t>обладают резким запахом, напоминающим запах плесневелого сыра — по этой причине некоторые народности называют это растение "сырным деревом", но по вкусу с сыром </a:t>
            </a:r>
            <a:r>
              <a:rPr lang="ru-RU" dirty="0" err="1"/>
              <a:t>моринда</a:t>
            </a:r>
            <a:r>
              <a:rPr lang="ru-RU" dirty="0"/>
              <a:t> не имеет ничего общего. Тем не менее, плоды </a:t>
            </a:r>
            <a:r>
              <a:rPr lang="ru-RU" dirty="0" err="1"/>
              <a:t>моринды</a:t>
            </a:r>
            <a:r>
              <a:rPr lang="ru-RU" dirty="0"/>
              <a:t> спасают от голода, а </a:t>
            </a:r>
            <a:r>
              <a:rPr lang="ru-RU" dirty="0" smtClean="0"/>
              <a:t>на некоторых островах </a:t>
            </a:r>
            <a:r>
              <a:rPr lang="ru-RU" dirty="0"/>
              <a:t>они являются основным продуктом питания — их используют в сыром виде и для приготовления блюд.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960440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29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Бананы растут не на деревьях!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402832" cy="494214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Крупные цветковые растения, на которых растут </a:t>
            </a:r>
            <a:r>
              <a:rPr lang="ru-RU" sz="2800" b="1" u="sng" dirty="0"/>
              <a:t>бананы, по сути деревьями не являются.</a:t>
            </a:r>
            <a:r>
              <a:rPr lang="ru-RU" sz="2800" dirty="0"/>
              <a:t> Они не имеют ни деревянистого ствола, ни ветвей. Толстый их "ствол", до 7 м в высоту, образован свернутыми </a:t>
            </a:r>
            <a:r>
              <a:rPr lang="ru-RU" sz="2800" dirty="0" smtClean="0"/>
              <a:t> листьями </a:t>
            </a:r>
            <a:r>
              <a:rPr lang="ru-RU" sz="2800" dirty="0"/>
              <a:t>до 3 м в длину.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72408" cy="5112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0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313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ИНТЕРЕСНЫЕ ДЕРЕВЬЯ  «ВКУСНЫЕ» ДЕРЕВЬЯ</vt:lpstr>
      <vt:lpstr>«Конфетное дерево» (говения сладкая)  На этом дереве созревают «конфеты» – высохшие серые стручки, которые содержат до 50 % сахара. Сладкие ароматные плодоножки съедобны в необработанном виде и по вкусу напоминают кисловатый изюм. Поэтому конфетное дерево ещё называют японским изюмным деревом. </vt:lpstr>
      <vt:lpstr>Наше «конфетное дерево» (барбарис) </vt:lpstr>
      <vt:lpstr>Хлебное дерево</vt:lpstr>
      <vt:lpstr>«Колбасное» дерево (кигелия)</vt:lpstr>
      <vt:lpstr>Сырное дерево  (моринда цитрусолистная)</vt:lpstr>
      <vt:lpstr>Бананы растут не на деревьях!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ДЕРЕВЬЯ</dc:title>
  <dc:creator>user</dc:creator>
  <cp:lastModifiedBy>user</cp:lastModifiedBy>
  <cp:revision>12</cp:revision>
  <dcterms:created xsi:type="dcterms:W3CDTF">2011-07-05T09:49:07Z</dcterms:created>
  <dcterms:modified xsi:type="dcterms:W3CDTF">2011-11-20T10:20:43Z</dcterms:modified>
</cp:coreProperties>
</file>