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77" r:id="rId2"/>
    <p:sldId id="256" r:id="rId3"/>
    <p:sldId id="268" r:id="rId4"/>
    <p:sldId id="269" r:id="rId5"/>
    <p:sldId id="270" r:id="rId6"/>
    <p:sldId id="271" r:id="rId7"/>
    <p:sldId id="272" r:id="rId8"/>
    <p:sldId id="274" r:id="rId9"/>
    <p:sldId id="275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48" autoAdjust="0"/>
  </p:normalViewPr>
  <p:slideViewPr>
    <p:cSldViewPr>
      <p:cViewPr varScale="1">
        <p:scale>
          <a:sx n="64" d="100"/>
          <a:sy n="64" d="100"/>
        </p:scale>
        <p:origin x="-9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FF55F-79A4-4922-99A9-B2E66DD9B80F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33326-E319-46A0-90F1-2D8BB9E78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33326-E319-46A0-90F1-2D8BB9E78BC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428604"/>
            <a:ext cx="8229600" cy="4000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Портфолио</a:t>
            </a:r>
            <a:r>
              <a:rPr lang="ru-RU" dirty="0" smtClean="0">
                <a:solidFill>
                  <a:srgbClr val="FF0000"/>
                </a:solidFill>
              </a:rPr>
              <a:t> Группы «</a:t>
            </a:r>
            <a:r>
              <a:rPr lang="ru-RU" dirty="0" err="1" smtClean="0">
                <a:solidFill>
                  <a:srgbClr val="FF0000"/>
                </a:solidFill>
              </a:rPr>
              <a:t>ТЕРЕмок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ДОУ «Сказка»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№ 2099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П. </a:t>
            </a:r>
            <a:r>
              <a:rPr lang="ru-RU" dirty="0" err="1" smtClean="0">
                <a:solidFill>
                  <a:srgbClr val="FF0000"/>
                </a:solidFill>
              </a:rPr>
              <a:t>Луостари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643578"/>
            <a:ext cx="6400800" cy="78581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Подготовили: воспитатель Леонова Ирина Михайловна,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дети старшей группы.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ирина папка 2009-2012\портфолио\портф.  группы\наши мальчики\100_71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1893" y="1285859"/>
            <a:ext cx="4452983" cy="3339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ирина папка 2009-2012\портфолио\портф.  группы\наши мальчики\100_72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285860"/>
            <a:ext cx="418743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ирина папка 2009-2012\портфолио\портф.  группы\наши мальчики\100_73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3696957"/>
            <a:ext cx="4286280" cy="3214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ирина папка 2009-2012\портфолио\портф.  группы\наши мальчики\фото 3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1" y="3911630"/>
            <a:ext cx="4000528" cy="299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14282" y="0"/>
            <a:ext cx="8715436" cy="21431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Н а ш и   м а л </a:t>
            </a:r>
            <a:r>
              <a:rPr lang="ru-RU" sz="2400" kern="10" spc="-24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ь</a:t>
            </a:r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ч и ш к и,   </a:t>
            </a:r>
            <a:r>
              <a:rPr lang="ru-RU" sz="2400" kern="10" spc="-24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х</a:t>
            </a:r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о </a:t>
            </a:r>
            <a:r>
              <a:rPr lang="ru-RU" sz="2400" kern="10" spc="-24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ть</a:t>
            </a:r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  и  ш ал у </a:t>
            </a:r>
            <a:r>
              <a:rPr lang="ru-RU" sz="2400" kern="10" spc="-24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н</a:t>
            </a:r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и ш к и,</a:t>
            </a:r>
          </a:p>
          <a:p>
            <a:pPr algn="ctr" rtl="0"/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О ч е </a:t>
            </a:r>
            <a:r>
              <a:rPr lang="ru-RU" sz="2400" kern="10" spc="-24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н</a:t>
            </a:r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</a:t>
            </a:r>
            <a:r>
              <a:rPr lang="ru-RU" sz="2400" kern="10" spc="-24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ь</a:t>
            </a:r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  </a:t>
            </a:r>
            <a:r>
              <a:rPr lang="ru-RU" sz="2400" kern="10" spc="-24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д</a:t>
            </a:r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о б </a:t>
            </a:r>
            <a:r>
              <a:rPr lang="ru-RU" sz="2400" kern="10" spc="-24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р</a:t>
            </a:r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</a:t>
            </a:r>
            <a:r>
              <a:rPr lang="ru-RU" sz="2400" kern="10" spc="-24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ы</a:t>
            </a:r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е   и   в е с е л </a:t>
            </a:r>
            <a:r>
              <a:rPr lang="ru-RU" sz="2400" kern="10" spc="-24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ы</a:t>
            </a:r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е!!!</a:t>
            </a:r>
          </a:p>
          <a:p>
            <a:pPr algn="ctr" rtl="0"/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Б у </a:t>
            </a:r>
            <a:r>
              <a:rPr lang="ru-RU" sz="2400" kern="10" spc="-24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д</a:t>
            </a:r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у </a:t>
            </a:r>
            <a:r>
              <a:rPr lang="ru-RU" sz="2400" kern="10" spc="-24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щ</a:t>
            </a:r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и е   б о г </a:t>
            </a:r>
            <a:r>
              <a:rPr lang="ru-RU" sz="2400" kern="10" spc="-24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ат</a:t>
            </a:r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</a:t>
            </a:r>
            <a:r>
              <a:rPr lang="ru-RU" sz="2400" kern="10" spc="-24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ы</a:t>
            </a:r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</a:t>
            </a:r>
            <a:r>
              <a:rPr lang="ru-RU" sz="2400" kern="10" spc="-24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р</a:t>
            </a:r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и   </a:t>
            </a:r>
            <a:r>
              <a:rPr lang="ru-RU" sz="2400" kern="10" spc="-24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и</a:t>
            </a:r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   </a:t>
            </a:r>
            <a:r>
              <a:rPr lang="ru-RU" sz="2400" kern="10" spc="-24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з</a:t>
            </a:r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а </a:t>
            </a:r>
            <a:r>
              <a:rPr lang="ru-RU" sz="2400" kern="10" spc="-24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щ</a:t>
            </a:r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и т </a:t>
            </a:r>
            <a:r>
              <a:rPr lang="ru-RU" sz="2400" kern="10" spc="-24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н</a:t>
            </a:r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и к и  </a:t>
            </a:r>
            <a:r>
              <a:rPr lang="ru-RU" sz="2400" kern="10" spc="-24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стр</a:t>
            </a:r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 а </a:t>
            </a:r>
            <a:r>
              <a:rPr lang="ru-RU" sz="2400" kern="10" spc="-24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н</a:t>
            </a:r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</a:t>
            </a:r>
            <a:r>
              <a:rPr lang="ru-RU" sz="2400" kern="10" spc="-24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ы</a:t>
            </a:r>
            <a:r>
              <a:rPr lang="ru-RU" sz="2400" kern="10" spc="-2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! !!</a:t>
            </a:r>
          </a:p>
          <a:p>
            <a:pPr algn="ctr" rtl="0"/>
            <a:endParaRPr lang="ru-RU" sz="2400" kern="10" spc="-24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ирина папка 2009-2012\портфолио\портф.  группы\наши девочки\100_72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1571612"/>
            <a:ext cx="362007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ирина папка 2009-2012\портфолио\портф.  группы\наши девочки\фото 29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71736" y="3929066"/>
            <a:ext cx="3643338" cy="2732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ирина папка 2009-2012\портфолио\портф.  группы\наши девочки\100_769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08344" y="1785926"/>
            <a:ext cx="3035656" cy="4048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ирина папка 2009-2012\портфолио\портф.  группы\наши девочки\100_77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690617"/>
            <a:ext cx="3071802" cy="4096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500034" y="0"/>
            <a:ext cx="8143932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Наши   девочки- красавицы и прекрасны и умны</a:t>
            </a:r>
          </a:p>
          <a:p>
            <a:pPr algn="ctr" rtl="0"/>
            <a:r>
              <a:rPr lang="ru-RU" sz="2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И с любой задачей справятся и испекут нам пироги,</a:t>
            </a:r>
          </a:p>
          <a:p>
            <a:pPr algn="ctr" rtl="0"/>
            <a:r>
              <a:rPr lang="ru-RU" sz="2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И  прическу  наведут, и машину поведут!!!</a:t>
            </a:r>
          </a:p>
          <a:p>
            <a:pPr algn="ctr" rtl="0"/>
            <a:endParaRPr lang="ru-RU" sz="24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ирина папка 2009-2012\портфолио\портф.  группы\занятия\100_74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1214422"/>
            <a:ext cx="4071966" cy="3053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ирина папка 2009-2012\портфолио\портф.  группы\занятия\100_75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42984"/>
            <a:ext cx="3743638" cy="280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ирина папка 2009-2012\портфолио\портф.  группы\занятия\100_72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3858061"/>
            <a:ext cx="4000528" cy="2999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D:\ирина папка 2009-2012\портфолио\портф.  группы\занятия\100_73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003655"/>
            <a:ext cx="3806374" cy="2854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" name="Picture 1" descr="C:\Users\ADMIN\Desktop\мы\100_027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86050" y="3357562"/>
            <a:ext cx="3689352" cy="276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:\ирина папка 2009-2012\портфолио\портф.  группы\занятия\100_713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43240" y="1500174"/>
            <a:ext cx="3333889" cy="2500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714348" y="0"/>
            <a:ext cx="7715304" cy="135254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1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Любим   книжки  мы  читать,  песни  петь  и  танцевать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Мы  рисуем,  мы  играем,  любим  </a:t>
            </a:r>
            <a:r>
              <a:rPr lang="ru-RU" sz="1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пазлы</a:t>
            </a:r>
            <a:r>
              <a:rPr lang="ru-RU" sz="1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 собирать,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 утрам  и  после  сна  делаем  зарядку.</a:t>
            </a:r>
            <a:endParaRPr lang="ru-RU" sz="1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2428860" y="1357298"/>
            <a:ext cx="4357718" cy="4095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Вот  поэтому,  друзья, все у  нас  в  порядке!!!</a:t>
            </a:r>
            <a:endParaRPr lang="ru-RU" sz="18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ирина папка 2009-2012\портфолио\портф.  группы\прогулка\100_34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76209" y="1857364"/>
            <a:ext cx="3267791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D:\ирина папка 2009-2012\портфолио\портф.  группы\прогулка\100_34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42908" y="1785926"/>
            <a:ext cx="3428992" cy="457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D:\ирина папка 2009-2012\портфолио\портф.  группы\прогулка\100_71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28926" y="3929066"/>
            <a:ext cx="3643338" cy="273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:\ирина папка 2009-2012\портфолио\портф.  группы\прогулка\100_095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488" y="1285860"/>
            <a:ext cx="3766143" cy="282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285720" y="0"/>
            <a:ext cx="8572560" cy="159067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На  прогулку  мы   пойдем,  тетю  Юлю   мы возьмем.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 зимой  и  осенью  погулять  не  против  мы.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Ведь  свежим  воздухом  дышать, 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Значит,  здоровье   укреплять!!!</a:t>
            </a:r>
            <a:endParaRPr lang="ru-RU" sz="18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ирина папка 2009-2012\портфолио\портф.  группы\профессии\100_716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410868"/>
            <a:ext cx="4024966" cy="301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D:\ирина папка 2009-2012\портфолио\портф.  группы\профессии\100_73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2753" y="3786191"/>
            <a:ext cx="4096371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D:\ирина папка 2009-2012\портфолио\портф.  группы\профессии\100_769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1500174"/>
            <a:ext cx="4000527" cy="2999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57158" y="0"/>
            <a:ext cx="8429684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Скоро  станем   мы  большими   и  пойдем  учиться!!!</a:t>
            </a:r>
          </a:p>
          <a:p>
            <a:pPr algn="ctr" rtl="0"/>
            <a:r>
              <a:rPr lang="ru-RU" sz="18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Космонавты,   инженеры,  доктора</a:t>
            </a:r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и </a:t>
            </a:r>
            <a:r>
              <a:rPr lang="ru-RU" sz="18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программисты!!!</a:t>
            </a:r>
          </a:p>
          <a:p>
            <a:pPr algn="ctr" rtl="0"/>
            <a:r>
              <a:rPr lang="ru-RU" sz="18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Отличные  получатся  из  нас   специалисты!!!</a:t>
            </a:r>
            <a:endParaRPr lang="ru-RU" sz="18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" name="Picture 4" descr="D:\ирина папка 2009-2012\портфолио\портф.  группы\профессии\100_750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32268" y="3786191"/>
            <a:ext cx="4096371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ирина папка 2009-2012\портфолио\портф.  группы\труд\100_71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28736"/>
            <a:ext cx="3714776" cy="278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D:\ирина папка 2009-2012\портфолио\портф.  группы\труд\100_74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927058"/>
            <a:ext cx="3908518" cy="293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D:\ирина папка 2009-2012\портфолио\портф.  группы\труд\100_74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5" y="1321644"/>
            <a:ext cx="4000496" cy="2999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D:\ирина папка 2009-2012\портфолио\портф.  группы\труд\Изображение 01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2034" y="3804490"/>
            <a:ext cx="4071966" cy="3053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Скажем вам, что каждый день потрудиться нам не лень:</a:t>
            </a:r>
          </a:p>
          <a:p>
            <a:pPr algn="ctr" rtl="0"/>
            <a:r>
              <a:rPr lang="ru-RU" sz="1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И цветочки мы польем и на стол накроем, и  игрушки сполоснем, </a:t>
            </a:r>
          </a:p>
          <a:p>
            <a:pPr algn="ctr" rtl="0"/>
            <a:r>
              <a:rPr lang="ru-RU" sz="1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Грядочку вскопаем  и снежок мы разнесем, пусть на солнце тает!!!</a:t>
            </a:r>
            <a:endParaRPr lang="ru-RU" sz="1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1142976" y="1142984"/>
            <a:ext cx="7572428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Вот   так  дружно  мы,  все вместе,  взрослым помогаем!!!</a:t>
            </a:r>
            <a:endParaRPr lang="ru-RU" sz="18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9" name="Picture 4" descr="D:\ирина папка 2009-2012\портфолио\портф.  группы\труд\100_760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43240" y="2071678"/>
            <a:ext cx="2732088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ирина папка 2009-2012\портфолио\портф.  группы\театр\фото 2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4175" y="1714488"/>
            <a:ext cx="3749825" cy="281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ирина папка 2009-2012\портфолио\портф.  группы\театр\фото 29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768116"/>
            <a:ext cx="3714744" cy="2785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D:\ирина папка 2009-2012\портфолио\портф.  группы\театр\фото 28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862741"/>
            <a:ext cx="3994286" cy="2995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7049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49175"/>
              </a:avLst>
            </a:prstTxWarp>
          </a:bodyPr>
          <a:lstStyle/>
          <a:p>
            <a:pPr algn="ctr" rtl="0"/>
            <a:r>
              <a:rPr lang="ru-RU" sz="2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Наш «Театр  малышей» всем на удивление</a:t>
            </a:r>
          </a:p>
          <a:p>
            <a:pPr algn="ctr" rtl="0"/>
            <a:r>
              <a:rPr lang="ru-RU" sz="2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Разыграет для детей любое представление!!!</a:t>
            </a:r>
          </a:p>
          <a:p>
            <a:pPr algn="ctr" rtl="0"/>
            <a:r>
              <a:rPr lang="ru-RU" sz="2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Поспешите к нам </a:t>
            </a:r>
            <a:r>
              <a:rPr lang="ru-RU" sz="2400" kern="10" spc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быстрей,пригласив</a:t>
            </a:r>
            <a:r>
              <a:rPr lang="ru-RU" sz="2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с собой друзей!!!</a:t>
            </a:r>
            <a:endParaRPr lang="ru-RU" sz="24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200" name="Picture 8" descr="D:\ирина папка 2009-2012\портфолио\портф.  группы\театр\Изображение 03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8689" y="4071942"/>
            <a:ext cx="3715311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D:\ирина папка 2009-2012\портфолио\портф.  группы\театр\фото 27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71802" y="1714488"/>
            <a:ext cx="289039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ирина папка 2009-2012\патриот воспитание, музеи\фото детский сад\дети в музее 2\100_76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498" y="1928802"/>
            <a:ext cx="342850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D:\ирина папка 2009-2012\патриот воспитание, музеи\фото детский сад\дети в музее 2\100_759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571612"/>
            <a:ext cx="3589213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" descr="C:\Users\ADMIN\Desktop\мы\100_02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1321563"/>
            <a:ext cx="4118067" cy="3088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D:\ирина папка 2009-2012\патриот воспитание, музеи\фото детский сад\фото сад 15 мая\занятие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28926" y="4286256"/>
            <a:ext cx="3714776" cy="278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142844" y="0"/>
            <a:ext cx="9001156" cy="1562121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Есть  в  нашей  группе  культурное  место-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Музей  называют  его  повсеместно.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Музей  Вам  расскажет  о русском  народе, 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  промыслах,  праздниках  и  о  природе.</a:t>
            </a:r>
            <a:endParaRPr lang="ru-RU" sz="18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46685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Наши   руки  золотые,  до чего ж  мастеровые.</a:t>
            </a:r>
          </a:p>
          <a:p>
            <a:pPr algn="ctr" rtl="0"/>
            <a:r>
              <a:rPr lang="ru-RU" sz="20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Все,  что  хочешь , смастерим  и всех вокруг  мы  удивим.</a:t>
            </a:r>
            <a:endParaRPr lang="ru-RU" sz="20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45" name="Picture 5" descr="D:\ирина папка 2009-2012\портфолио\портф.  группы\ниши работы\100_75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96" y="1214422"/>
            <a:ext cx="4212834" cy="3159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D:\ирина папка 2009-2012\портфолио\портф.  группы\ниши работы\100_738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1142984"/>
            <a:ext cx="419166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7" name="Picture 7" descr="D:\ирина папка 2009-2012\портфолио\портф.  группы\ниши работы\100_755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3857628"/>
            <a:ext cx="4480212" cy="335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D:\ирина папка 2009-2012\портфолио\портф.  группы\ниши работы\100_715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214346" y="3857628"/>
            <a:ext cx="4268322" cy="3200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D:\ирина папка 2009-2012\портфолио\портф.  группы\ниши работы\100_755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14678" y="1714488"/>
            <a:ext cx="2863023" cy="4103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Заходите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в гости к нам- будем рады мы гостям!!!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5429264"/>
            <a:ext cx="79571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Спасибо за внимание!!!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00_01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85918" y="1500174"/>
            <a:ext cx="5332108" cy="3999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мои документы2012-2013\КАРТИНКИ ЩАБЛОНЫ\терем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3846" y="1643050"/>
            <a:ext cx="7455806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одион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7620" y="3286124"/>
            <a:ext cx="762841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даша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7621" y="4643446"/>
            <a:ext cx="928694" cy="878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гюля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143504" y="3643314"/>
            <a:ext cx="785818" cy="862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надя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929322" y="4572008"/>
            <a:ext cx="857256" cy="1073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играм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215074" y="3357562"/>
            <a:ext cx="763199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егор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428728" y="4214818"/>
            <a:ext cx="667699" cy="910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алена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143372" y="2071678"/>
            <a:ext cx="714380" cy="120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85734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0"/>
            <a:r>
              <a:rPr lang="ru-RU" sz="24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Мы в «теремке» встречаемся, нам с «детством» по пути</a:t>
            </a:r>
          </a:p>
          <a:p>
            <a:pPr algn="ctr" rtl="0"/>
            <a:r>
              <a:rPr lang="ru-RU" sz="24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Милее нашей группы, пожалуй, не найти!!!</a:t>
            </a:r>
          </a:p>
          <a:p>
            <a:pPr algn="ctr" rtl="0"/>
            <a:r>
              <a:rPr lang="ru-RU" sz="24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Заходите в гости к нам , мы будем рады всем друзьям!!!  </a:t>
            </a:r>
            <a:endParaRPr lang="ru-RU" sz="24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Воспитательно-образовательная работа в группе проводится по  программе:</a:t>
            </a:r>
          </a:p>
          <a:p>
            <a:pPr algn="ctr"/>
            <a:endParaRPr lang="ru-RU" sz="40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28662" y="2428868"/>
            <a:ext cx="7500990" cy="4143404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357290" y="3000372"/>
            <a:ext cx="64294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«Программа воспитания и обучения в детском саду»  под  ред. М. А.  Васильевой,</a:t>
            </a:r>
          </a:p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 Гербовой, Т. С. Комаровой 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85728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ВОСПИТАНИЯ И ОБУЧЕНИЯ В СТАРШЕЙ ГРУППЕ «ТЕРЕМОК»</a:t>
            </a:r>
            <a:endParaRPr lang="ru-RU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85786" y="1285860"/>
            <a:ext cx="7358114" cy="3071834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Продолжать работу по укреплению здоровья детей: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закаливать организм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совершенствовать основные виды движений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следить за осанкой во всех видах деятельности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гигиенические привычки и навыки культурного поведения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повышать умственную и физическую работоспособность, предупреждать утомление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28662" y="4286256"/>
            <a:ext cx="7072362" cy="210484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Расширять представления детей о родной стране, о государственных и народных праздниках (Женский день, День защитников Отечества, День Победы, Новый год…).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любовь к Родине. Расширять представление о родном крае, городе, селе.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85786" y="0"/>
            <a:ext cx="7572428" cy="321468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Формировать начала экологической культуры.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Закреплять представления о предметах и явлениях окружающей   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действительности, растительном и животном мире.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Развивать умение наблюдать, анализировать, сравнивать, выделять      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характерные, существенные признаки предметов и явлений окружающего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мира.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62" y="3357562"/>
            <a:ext cx="7429552" cy="285752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Совершенствовать все стороны речи: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добиваться чистого произношения всех звуков родного языка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расширять и активизировать словарь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продолжать развивать диалогическую речь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обучать простым формам монологической речи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учить отвечать на вопросы в краткой и распространенной форме, не торопясь, точно употребляя слова по смыслу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571472" y="142852"/>
            <a:ext cx="7786742" cy="335758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дружеские взаимоотношения между детьми.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Привычку играть, трудиться, заниматься сообща, стремление радовать    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старших хорошими поступками.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Формировать умение оценивать свою работу, воспитывать привычку   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работать старательно.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Формировать доброжелательное и уважительное отношение к сверстникам     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разных национальностей.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42910" y="3643314"/>
            <a:ext cx="7786742" cy="278608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Продолжать развивать у детей внимание, воспитывать усидчивость,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умение понимать поставленную задачу (что нужно делать), способы ее   достижения (как делать); проявлять настойчивость, целеустремленность в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достижении конечного результата.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571472" y="0"/>
            <a:ext cx="7858180" cy="164305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Продолжать формировать интерес к музыке, живописи, литературе,    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народному искусству.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Формировать у детей предпосылки (элементы) учебной деятельности.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71472" y="1643050"/>
            <a:ext cx="7858180" cy="178595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Продолжать обучать практическим навыкам рисования, лепки,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выразительного чтения, рассказывания, развивать певческие навыки и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исполнительское умение в танцах.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71472" y="3286124"/>
            <a:ext cx="7929618" cy="178595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волевые качества, умение ограничивать свои желания, доводить  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начатое дело до конца, выполнять установленные нормы поведения, в своих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поступках следовать хорошему примеру.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571472" y="4929150"/>
            <a:ext cx="7929618" cy="192885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художественно-творческие способности, поэтический и  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музыкальный слух, чувство цвета, ритма, формы, композиции. Продолжать развивать способность эстетического восприятия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действительности и произведений искусства, умение чувствовать их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характер, настроение, выделять выразительные средства.</a:t>
            </a:r>
          </a:p>
          <a:p>
            <a:pPr algn="ctr"/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Приоритетное направление: нравственно-патриотическое воспитание дошкольников.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28596" y="1714488"/>
            <a:ext cx="8215370" cy="478634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Задачи: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воспитание у ребенка любви и привязанности к своей семье, дому, детскому саду, улице, краю, району, поселку;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формирование бережного отношения к природе и всему живому;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воспитание уважения к труду;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развитие интереса к русским традициям и промыслам;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формирование элементарных знаний о правах человека;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расширение представлений о городах России;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знакомство детей с символами государства (герб, флаг, гимн);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развитие чувства ответственности и гордости за достижения страны;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формирование толерантности, чувства уважения к другим народам, их традициям.</a:t>
            </a: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\Desktop\мы\100_028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946820"/>
            <a:ext cx="3882164" cy="2911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 descr="C:\Users\ADMIN\Desktop\мы\100_02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47" y="1285860"/>
            <a:ext cx="4000453" cy="299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 descr="C:\Users\ADMIN\Desktop\мы\100_029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0" y="3965226"/>
            <a:ext cx="3857620" cy="289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C:\Users\ADMIN\Desktop\мы\100_029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285860"/>
            <a:ext cx="3524779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ADMIN\Desktop\мы\100_028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2629431" y="2156859"/>
            <a:ext cx="3542906" cy="2801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214282" y="0"/>
            <a:ext cx="8715404" cy="16192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 rtl="0"/>
            <a:r>
              <a:rPr lang="ru-RU" sz="10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Историю родной страны, мы с интересов изучаем….</a:t>
            </a:r>
          </a:p>
          <a:p>
            <a:pPr algn="ctr" rtl="0"/>
            <a:r>
              <a:rPr lang="ru-RU" sz="10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О нашем Кольском полуострове </a:t>
            </a:r>
          </a:p>
          <a:p>
            <a:pPr algn="ctr" rtl="0"/>
            <a:r>
              <a:rPr lang="ru-RU" sz="10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мы всем в подробностях расскажем.</a:t>
            </a:r>
            <a:endParaRPr lang="ru-RU" sz="10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717</TotalTime>
  <Words>833</Words>
  <PresentationFormat>Экран (4:3)</PresentationFormat>
  <Paragraphs>93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     Портфолио Группы «ТЕРЕмок» ДОУ «Сказка»  № 2099 П. Луостари</vt:lpstr>
      <vt:lpstr>Слайд 2</vt:lpstr>
      <vt:lpstr>Слайд 3</vt:lpstr>
      <vt:lpstr>Слайд 4</vt:lpstr>
      <vt:lpstr>Слайд 5</vt:lpstr>
      <vt:lpstr>Слайд 6</vt:lpstr>
      <vt:lpstr>Слайд 7</vt:lpstr>
      <vt:lpstr>Приоритетное направление: нравственно-патриотическое воспитание дошкольников.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Заходите в гости к нам- будем рады мы гостям!!!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62</cp:revision>
  <dcterms:created xsi:type="dcterms:W3CDTF">2012-11-05T11:45:49Z</dcterms:created>
  <dcterms:modified xsi:type="dcterms:W3CDTF">2012-11-17T07:42:26Z</dcterms:modified>
</cp:coreProperties>
</file>