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6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7047-CA72-4A4E-9765-39A8F8B91AB9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3A78-1863-45EC-A105-A13657366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Documents and Settings\Mufasa\Мои документы\Мои рисунки\semja_s_pafosom_580x387_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67070" y="0"/>
            <a:ext cx="102781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525344"/>
            <a:ext cx="2895600" cy="19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FFFF00"/>
                </a:solidFill>
                <a:latin typeface="Ampir Deco" pitchFamily="2" charset="0"/>
              </a:defRPr>
            </a:lvl1pPr>
          </a:lstStyle>
          <a:p>
            <a:r>
              <a:rPr lang="en-US" dirty="0" smtClean="0"/>
              <a:t>2011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8864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FFFF00"/>
                </a:solidFill>
                <a:latin typeface="Ampir Deco" pitchFamily="2" charset="0"/>
              </a:rPr>
              <a:t>МДОУ «Савинский детский сад»</a:t>
            </a:r>
            <a:endParaRPr lang="ru-RU" sz="1800" b="1" dirty="0">
              <a:solidFill>
                <a:srgbClr val="FFFF00"/>
              </a:solidFill>
              <a:latin typeface="Ampir De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536" y="836712"/>
            <a:ext cx="417646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mpir Deco" pitchFamily="2" charset="0"/>
              </a:rPr>
              <a:t>Проект: «Семь Я»</a:t>
            </a:r>
            <a:endParaRPr lang="ru-RU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pir Deco" pitchFamily="2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39552" y="5229200"/>
            <a:ext cx="8604448" cy="5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 b="1">
                <a:solidFill>
                  <a:srgbClr val="FFFF00"/>
                </a:solidFill>
                <a:latin typeface="Ampir Deco" pitchFamily="2" charset="0"/>
              </a:defRPr>
            </a:lvl1pPr>
          </a:lstStyle>
          <a:p>
            <a:r>
              <a:rPr lang="ru-RU" dirty="0" smtClean="0"/>
              <a:t>Разработчик проекта </a:t>
            </a:r>
          </a:p>
          <a:p>
            <a:r>
              <a:rPr lang="ru-RU" dirty="0" smtClean="0"/>
              <a:t>Воспитатель </a:t>
            </a:r>
            <a:r>
              <a:rPr lang="en-US" dirty="0" smtClean="0"/>
              <a:t>I</a:t>
            </a:r>
            <a:r>
              <a:rPr lang="ru-RU" dirty="0" smtClean="0"/>
              <a:t> квалификационной категории  </a:t>
            </a:r>
          </a:p>
          <a:p>
            <a:r>
              <a:rPr lang="ru-RU" dirty="0" smtClean="0"/>
              <a:t>Соловьева Мария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3528" y="0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Этапы работы: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857224" y="785795"/>
          <a:ext cx="7786741" cy="5857915"/>
        </p:xfrm>
        <a:graphic>
          <a:graphicData uri="http://schemas.openxmlformats.org/drawingml/2006/table">
            <a:tbl>
              <a:tblPr/>
              <a:tblGrid>
                <a:gridCol w="1538804"/>
                <a:gridCol w="3853391"/>
                <a:gridCol w="2394546"/>
              </a:tblGrid>
              <a:tr h="137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500" b="1" i="1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400" b="1" i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Сюжетно-ролевые игры «Семья», «День рожденья», «Магазин», «Больница».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 «Кем быть», «Кому что нужно для работы», «Чьи детки?»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Игры-драматизации по сказкам «Красная Шапочка», «Репка».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Инсценировки «Три мамы», «Сказка для мамочки».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Строительные игры «Мебель для дома».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Картотеки и пополнить необходимыми материалами уголки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Приобрести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Изготовить атрибуты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Изготовить атрибуты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Конкурс с участием родителей «Мебель для дома»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Познаватель-ное развитие</a:t>
                      </a:r>
                      <a:endParaRPr lang="ru-RU" sz="400" b="1" i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Тематические занятия «Права и обязанности в семье», «Моё имя».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Знакомство с профессиями родителей.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Классификация (мебель, посуда, бытовая техника, продукты питания).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Создание альбомов «Моя семья», «Наша группа».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Конспекты 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Картотека «Профессии»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Пополнение картотек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Альбомы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400" b="1" i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Составление творческих рассказов на тему «Моя семья», «Мой домашний любимец», «Как я помогаю дома».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 на тему «Семья»: сказки «Сестрица Алёнушка и братец Иванушка», «Гуси – лебеди», «Кукушка».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Пословицы и поговорки о семье.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Беседы на тему «Кем работают мои родители».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Рассказы детей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Рисунки детей по прочитанному материалу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Пополнение картотек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Фото альбомы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500" b="1" i="1" dirty="0" smtClean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</a:t>
                      </a:r>
                      <a:r>
                        <a:rPr lang="ru-RU" sz="500" b="1" i="1" baseline="0" dirty="0" smtClean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творческая</a:t>
                      </a:r>
                      <a:endParaRPr lang="ru-RU" sz="400" b="1" i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Рисование на темы «Моя семья», «Мамин портрет», «Мой дом».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Изготовление подарков для мам, приглашений, открыток для членов семьи.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Фотовыставка «Семейные увлечения».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Рисунки оформленные в альбомы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Подарки, открытки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родителями</a:t>
                      </a:r>
                      <a:endParaRPr lang="ru-RU" sz="400" b="1" i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Встречи с интересными людьми: Рассказы родителей о своей профессии.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Проект «Генеалогическое древо семьи».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Консультация «Мама, папа, я – счастливая семья».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Выпуск газеты ко дню Матери, Отца, Пожилых людей.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Мир семейных традиций: создание коллекций тканей, фантиков, пуговиц, значков, открыток.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Презентации семей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Презентации семей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Стендовая информация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Газета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Коллекции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9512" y="885186"/>
            <a:ext cx="871296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Критерии оценки результативности: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Анкетирование родителей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«Моя родословная»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Опрос «Моя семья»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Наблюдение за сюжетно-ролевой игрой «Семья»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Анкетирование детей «Семья глазами детей»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461572"/>
            <a:ext cx="828092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Форма работы: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групповая, индивидуальная и совместная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pir Deco" pitchFamily="2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Сроки проекта: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2011 – 2012 учебный</a:t>
            </a:r>
            <a:r>
              <a:rPr kumimoji="0" lang="ru-RU" sz="32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год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pir Deco" pitchFamily="2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</a:rPr>
              <a:t>Участники проекта: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</a:rPr>
              <a:t>дети, родители, педагоги группы.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-43634"/>
            <a:ext cx="8784976" cy="628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Система обеспечения реализации проекта:</a:t>
            </a:r>
            <a:endParaRPr kumimoji="0" lang="ru-RU" sz="36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Нормативно-правовая база: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           Закон «Об образовании» 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САНПИНы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           ФГТ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Управление проектом: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Соловьева Мария Сергеевна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Учебно-методическое обеспечение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2770" name="Picture 2" descr="Image 58 of 19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74213" cy="583264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0" y="-993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</a:rPr>
              <a:t>Спасибо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89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</a:rPr>
              <a:t>За Внимание!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Documents and Settings\Mufasa\Мои документы\Мои рисунки\semja_s_pafosom_580x387_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-99392"/>
            <a:ext cx="9144000" cy="64786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 </a:t>
            </a:r>
            <a:endParaRPr lang="ru-RU" sz="2800" b="1" dirty="0" smtClean="0">
              <a:ln w="11430"/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algn="ctr"/>
            <a:endParaRPr lang="ru-RU" sz="300" dirty="0" smtClean="0"/>
          </a:p>
          <a:p>
            <a:pPr algn="ctr"/>
            <a:r>
              <a:rPr lang="ru-RU" sz="2000" b="1" kern="1200" cap="none" spc="0" dirty="0" smtClean="0">
                <a:ln w="1143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Аннотация:</a:t>
            </a:r>
            <a:r>
              <a:rPr lang="ru-RU" sz="2800" b="1" kern="1200" cap="none" spc="0" dirty="0" smtClean="0">
                <a:ln w="1143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</a:p>
          <a:p>
            <a:pPr algn="ctr"/>
            <a:r>
              <a:rPr lang="ru-RU" sz="2800" b="1" kern="1200" cap="none" spc="0" dirty="0" smtClean="0">
                <a:ln w="1143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Проект «Семь Я» может быть использован при изучении отдельных тем о семье. В ходе проекта проводятся групповые исследования по различным источникам информации      (печатные, Интернет) и оформляются результаты исследований в виде буклетов и презентаций.      В ходе работы над проектом у родителей и детей реализуются творческие возможности, формируется целостная картина мира, идет воспитание гражданина, патриота своей страны, прививается любовь к малой Родине, к своей семье, воспитывается художественный вкус и формируется духовная культура личности.</a:t>
            </a:r>
            <a:endParaRPr lang="ru-RU" sz="2800" b="1" cap="none" spc="0" dirty="0">
              <a:ln w="11430"/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Image 24 of 217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171400"/>
            <a:ext cx="5544616" cy="737586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077" name="AutoShape 5" descr="Image 12 of 12833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860032" y="87261"/>
            <a:ext cx="417646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Человеку важно знать свои корни - отдельному человеку, семье, народу - тогда и воздух, которым мы дышим, будет целебен и вкусен, дороже будет взрастившая нас земля и легче будет почувствовать назначение и смысл человеческой жизни.</a:t>
            </a:r>
            <a:br>
              <a:rPr kumimoji="0" lang="ru-RU" sz="27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</a:br>
            <a:endParaRPr kumimoji="0" lang="ru-RU" sz="1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В.М. Песков</a:t>
            </a:r>
            <a:endParaRPr kumimoji="0" lang="ru-RU" sz="27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-0.01042 L -1.38889E-6 3.33333E-6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9" name="Picture 1" descr="C:\Documents and Settings\Mufasa\Мои документы\Мои рисунки\1233911906_1458_ft1966_23886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32" y="193122"/>
            <a:ext cx="8326548" cy="623627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Цель проекта: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условий для реализации потребности общества в воспитании духовно богатой личности с высокими нравственными устоями и активной гражданской позицией.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071810"/>
            <a:ext cx="4500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463247"/>
            <a:ext cx="835824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Задачи:</a:t>
            </a:r>
            <a:endParaRPr kumimoji="0" lang="ru-RU" sz="20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 у детей духовно- нравственные качества личности.</a:t>
            </a:r>
            <a:endParaRPr kumimoji="0" lang="ru-RU" sz="2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Содействовать развитию совместной деятельности детей и родителей.</a:t>
            </a:r>
            <a:endParaRPr kumimoji="0" lang="ru-RU" sz="2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Сохранить и </a:t>
            </a:r>
            <a:r>
              <a:rPr kumimoji="0" lang="ru-RU" sz="20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возрадить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национальные традиции в семейном и общественном воспитании, обращенным к семейным истокам и исторической памяти семьи.</a:t>
            </a:r>
            <a:endParaRPr kumimoji="0" lang="ru-RU" sz="2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Формировать у детей и  ценностные ориентиры и нравственные нормы, основанных на культурно - исторических и духовных традициях России.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Повышение воспитательного потенциала семьи посредством инновационной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бережного отношения к историческому и культурному наследию.</a:t>
            </a:r>
            <a:endParaRPr kumimoji="0" lang="ru-RU" sz="2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332656"/>
            <a:ext cx="61206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Гипотеза: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 </a:t>
            </a:r>
            <a:endParaRPr lang="ru-RU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  <a:p>
            <a:pPr algn="ctr"/>
            <a:endParaRPr lang="ru-RU" sz="1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  начать формировать ценностные представления о семье 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/>
              </a:rPr>
              <a:t>c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младшего дошкольного возраста, то  ценность семьи, как социальной единицы, будет расти в положительной прогрессии.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Намеченные пути </a:t>
            </a:r>
            <a:endParaRPr lang="ru-RU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и 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механизмы их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>реализации: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</p:txBody>
      </p:sp>
      <p:pic>
        <p:nvPicPr>
          <p:cNvPr id="10" name="Picture 5" descr="C:\Documents and Settings\Mufasa\Рабочий стол\метод кабинет\маше\учитель года\100OLYMP\PC020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1357298"/>
            <a:ext cx="3286148" cy="4927631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539" name="Picture 11" descr="Image 15 of 12248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142852"/>
            <a:ext cx="2289401" cy="192882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218" name="Picture 2" descr="E:\Мои документы\1Т.А. 2011\фото\педчас 2011-2012\Педчас творческий педагог\dczrjt 1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61905" y="1928802"/>
            <a:ext cx="1700290" cy="1310643"/>
          </a:xfrm>
          <a:prstGeom prst="rect">
            <a:avLst/>
          </a:prstGeom>
          <a:noFill/>
        </p:spPr>
      </p:pic>
      <p:pic>
        <p:nvPicPr>
          <p:cNvPr id="9219" name="Picture 3" descr="E:\Мои документы\1Т.А. 2011\фото\Конкурсная неделя Сударыня Капуста\каусттные посиделки\dczrjt 144.jpg"/>
          <p:cNvPicPr>
            <a:picLocks noChangeAspect="1" noChangeArrowheads="1"/>
          </p:cNvPicPr>
          <p:nvPr/>
        </p:nvPicPr>
        <p:blipFill>
          <a:blip r:embed="rId6" cstate="email"/>
          <a:srcRect r="-419"/>
          <a:stretch>
            <a:fillRect/>
          </a:stretch>
        </p:blipFill>
        <p:spPr bwMode="auto">
          <a:xfrm>
            <a:off x="357158" y="3857628"/>
            <a:ext cx="2286016" cy="163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7503" y="116632"/>
            <a:ext cx="8928993" cy="651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" rIns="91440" bIns="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Предполагаемые результаты проекта: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Знание детьми информации о своей семье, своей родословной.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Понимание детьми значимости семьи в жизни каждого человека.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Умение организовать сюжетно-ролевые игры на основе имеющихся знаний о семье.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Проявление заботы и уважения ко всем членам семьи.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Приобщение детей к ценностям семейной культуры, на этой основе </a:t>
            </a:r>
            <a:r>
              <a:rPr kumimoji="0" lang="ru-RU" sz="24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духовности и нравственности.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Повышение педагогической культуры родителей.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Привлечение к активному участию родителей в общешкольных мероприятиях.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Сокращение числа неблагополучных семей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age 15 of 1283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31839"/>
            <a:ext cx="8496944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Трансляция результатов: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Выступление на НПК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Презентация опыта работы на ПДС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Направление материалов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 в СМИ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pir Deco" pitchFamily="2" charset="0"/>
                <a:ea typeface="Times New Roman" pitchFamily="18" charset="0"/>
                <a:cs typeface="Times New Roman" pitchFamily="18" charset="0"/>
              </a:rPr>
              <a:t>Участие в конкурсах проектов разного уровня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pir Dec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789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Paradise</dc:creator>
  <cp:lastModifiedBy>www.PHILka.RU</cp:lastModifiedBy>
  <cp:revision>37</cp:revision>
  <dcterms:created xsi:type="dcterms:W3CDTF">2011-10-08T20:08:17Z</dcterms:created>
  <dcterms:modified xsi:type="dcterms:W3CDTF">2012-08-16T17:40:49Z</dcterms:modified>
</cp:coreProperties>
</file>