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C2E"/>
    <a:srgbClr val="145E66"/>
    <a:srgbClr val="A99413"/>
    <a:srgbClr val="C313AA"/>
    <a:srgbClr val="A0F2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3E5ED-E84C-4921-B123-F46B01A44386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6314" y="142852"/>
            <a:ext cx="4357686" cy="28575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Ariac" pitchFamily="34" charset="0"/>
                <a:cs typeface="Times New Roman" pitchFamily="18" charset="0"/>
              </a:rPr>
              <a:t>Образовательная область: «Познание».</a:t>
            </a:r>
            <a:br>
              <a:rPr lang="ru-RU" sz="2800" b="1" dirty="0" smtClean="0">
                <a:solidFill>
                  <a:srgbClr val="FFC000"/>
                </a:solidFill>
                <a:latin typeface="Ariac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Ariac" pitchFamily="34" charset="0"/>
                <a:cs typeface="Times New Roman" pitchFamily="18" charset="0"/>
              </a:rPr>
              <a:t>Экологический проект на тему: « Как прекрасен этот мир - познаём неживую природу»</a:t>
            </a:r>
            <a:endParaRPr lang="ru-RU" sz="2800" b="1" dirty="0">
              <a:solidFill>
                <a:srgbClr val="FFC000"/>
              </a:solidFill>
              <a:latin typeface="Ariac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40" y="5000636"/>
            <a:ext cx="5000660" cy="17145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Подготовили воспитатели группы раннего возраста№8:</a:t>
            </a:r>
          </a:p>
          <a:p>
            <a:r>
              <a:rPr lang="ru-RU" sz="2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Загитова</a:t>
            </a:r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Н.Ю.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Ломова И.Н.</a:t>
            </a:r>
          </a:p>
          <a:p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5536" y="5857892"/>
            <a:ext cx="857256" cy="15001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76672"/>
            <a:ext cx="6458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Художественное творчество</a:t>
            </a:r>
            <a:endParaRPr lang="ru-RU" sz="4000" b="1" u="sng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340768"/>
            <a:ext cx="777686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«Божья коровка»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Цель: </a:t>
            </a:r>
          </a:p>
          <a:p>
            <a:pPr>
              <a:buFontTx/>
              <a:buChar char="-"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познакомить детей с новой техникой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рисования ; </a:t>
            </a:r>
          </a:p>
          <a:p>
            <a:pPr>
              <a:buFontTx/>
              <a:buChar char="-"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новыми приемами рисования на камне;</a:t>
            </a:r>
          </a:p>
          <a:p>
            <a:pPr>
              <a:buFontTx/>
              <a:buChar char="-"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развивать эстетический вкус детей;</a:t>
            </a:r>
          </a:p>
          <a:p>
            <a:pPr>
              <a:buFontTx/>
              <a:buChar char="-"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развивать воображение;</a:t>
            </a:r>
          </a:p>
          <a:p>
            <a:pPr>
              <a:buFontTx/>
              <a:buChar char="-"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воспитывать аккуратность в работе;</a:t>
            </a:r>
          </a:p>
          <a:p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 descr="C:\Documents and Settings\Андрюша\Рабочий стол\фото весна\2013-05-23 16.18.41.jpg"/>
          <p:cNvPicPr/>
          <p:nvPr/>
        </p:nvPicPr>
        <p:blipFill>
          <a:blip r:embed="rId3" cstate="print"/>
          <a:srcRect r="12199"/>
          <a:stretch>
            <a:fillRect/>
          </a:stretch>
        </p:blipFill>
        <p:spPr bwMode="auto">
          <a:xfrm>
            <a:off x="6012160" y="1412776"/>
            <a:ext cx="286628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Андрюша\Рабочий стол\фото весна\2013-05-23 16.15.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2736304" cy="21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5536" y="5857892"/>
            <a:ext cx="857256" cy="15001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87468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Физкультурно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оздоровительная деятельность.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71546"/>
            <a:ext cx="557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Подвижные игры: « По камушкам через ручеёк», «Мишка косолапый по лесу идёт…»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Упражнения: «Спрячь камушек»,  «Допрыгни до шишки».</a:t>
            </a:r>
          </a:p>
        </p:txBody>
      </p:sp>
      <p:pic>
        <p:nvPicPr>
          <p:cNvPr id="3074" name="Picture 2" descr="C:\Users\andrew\Desktop\Эксперимент фото\CAM00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5443" y="1571612"/>
            <a:ext cx="3619526" cy="3000396"/>
          </a:xfrm>
          <a:prstGeom prst="rect">
            <a:avLst/>
          </a:prstGeom>
          <a:noFill/>
        </p:spPr>
      </p:pic>
      <p:pic>
        <p:nvPicPr>
          <p:cNvPr id="3075" name="Picture 3" descr="C:\Users\andrew\Desktop\Эксперимент фото\CAM00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284" y="3071811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246" y="692696"/>
            <a:ext cx="7955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772816"/>
            <a:ext cx="705678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Однажды на прогулке, дети, разглядывая только,  что оттаявшую землю, после зимы, увидели разного размера камешки и спросили это, что хлеб для птичек? А почему они его не едят? А что это такое?  Мы с детьми стали разглядывать  эти странные на вид комочки, похожие на куски грязи. Мы взяли несколько с собой в группу  отмыли их водой и оказалось, что они не такие уж неприглядные, а очень интересные, разного цвета, и разной структуры.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связи с этим у нас возникла идея  организовать  проект экологической направленности.</a:t>
            </a:r>
          </a:p>
          <a:p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Мы решили знакомит детей с объектами неживой и живой природы в более интересной для них форме.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Так родилась идея создания мини-музея « Мир вокруг нас»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857652" cy="635798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проекта: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Вызывать положительные эмоции у детей к природе , как таковой и неживой природе  в частности;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Создать условия для развития познавательных и творческих способностей детей в процессе реализации образовательного проекта: «Как прекрасен этот </a:t>
            </a:r>
            <a:r>
              <a:rPr lang="ru-RU" sz="27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мир-познаём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неживую природу».</a:t>
            </a:r>
            <a:endParaRPr lang="ru-RU" sz="2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572264" y="5286389"/>
            <a:ext cx="285752" cy="21431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14290"/>
            <a:ext cx="409006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429000"/>
            <a:ext cx="40719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358246" cy="573442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l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</a:t>
            </a: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 проекта:</a:t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        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Формировать у  детей элементарные представления об объектах неживой природы(камни,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ракушки,шишки,песок,вода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).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             Знакомить детей со свойствами неживой природы.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             Познакомить детей с нетрадиционными приёмами художественного творчества;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             Расширять активный и пассивный словарь детей;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            Укреплять здоровье детей, осуществлять закаливающие процедуры,  используя предметы неживой природы.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            Развивать мелкую моторику рук ;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            Формировать первичные представления о выразительных возможностях музыки; ее способности передавать различные эмоции, настроения(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музыка-звуки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природы).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5536" y="5857892"/>
            <a:ext cx="857256" cy="15001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589240"/>
            <a:ext cx="82241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         Развивать познавательные и творческих способностей детей.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5857916" cy="48577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u="sng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Предполагаемый  результат.</a:t>
            </a:r>
            <a:br>
              <a:rPr lang="ru-RU" sz="3200" b="1" u="sng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800" b="1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должны знать и называть объекты неживой природы(камень, ракушка, вода, песок, шишка).</a:t>
            </a:r>
            <a:br>
              <a:rPr lang="ru-RU" sz="2800" b="1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Иметь простейшие представления об их свойствах.</a:t>
            </a:r>
            <a:br>
              <a:rPr lang="ru-RU" sz="2800" b="1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Использовать предмет неживой природы в своих играх, в творчестве.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5536" y="5857892"/>
            <a:ext cx="857256" cy="15001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48680"/>
            <a:ext cx="2620027" cy="174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4572" y="2852936"/>
            <a:ext cx="2482435" cy="164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816" y="4653137"/>
            <a:ext cx="2394816" cy="177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212" y="4653137"/>
            <a:ext cx="2286661" cy="170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86676" cy="5500702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Предварительная работа: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Поисковая работа по подбору иллюстрированного материала по теме: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«Объекты неживой природы».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Знакомство с литературными произведениями: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Стихотворения про шишку :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Т.Дергунова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«Прыг да скок бежит зайчишка…»; Т. Гурова «У кого есть шишки?»; Т.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Маршалова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«Подружился мишка с мышкой», А. Романов «Ежик нюхал шишку носом»;песок: С.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Кашлев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«Мы  в  песочнице  играем»; С.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Гордина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ракушку: «Добрая ракушка»; А. Алферова «Летом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мышенька-норушка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норку принесла ракушку.»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Прослушивание аудиозаписи: «Звук журчащей воды», «Звуки воды»,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5536" y="5857892"/>
            <a:ext cx="857256" cy="15001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785794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714620"/>
            <a:ext cx="1809763" cy="217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514351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5072074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975980"/>
            <a:ext cx="1285884" cy="170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286512" cy="31432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Сотрудничество с семьёй: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Привлечь родителей к созданию мини музея «Предметы неживой природы и изделия из них».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Консультация: «Наблюдаем играя».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5536" y="5857892"/>
            <a:ext cx="857256" cy="15001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0954" y="3071810"/>
            <a:ext cx="3053046" cy="315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00372"/>
            <a:ext cx="274321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29" y="214290"/>
            <a:ext cx="29527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214686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6858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Выполнение проекта. 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000" b="1" u="sng" dirty="0" smtClean="0">
                <a:ln w="11430"/>
                <a:solidFill>
                  <a:srgbClr val="D26C2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Познание.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Занятие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«Построим домик из песка для гномика».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Цель: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знакомство со свойствами песка: сухой – 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сыплется, 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влажный – лепится.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«Достань камешек»или «Достань камешек </a:t>
            </a:r>
            <a:br>
              <a:rPr lang="ru-RU" sz="2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 воды».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Цель: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закрепление свойств камней по форме, 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весу,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развитие внимания.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«Что как плавает»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Цель: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закрепление знаний о свойствах  камней.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Сравниваем камень с лесным орехом : что легче,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что тяжелее, что тонет в воде, что плавает.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Игры – опыты с водой.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Цель: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показать, что на вкус она отличается от сока, 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вода прозрачная, но ее можно окрасить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любой цвет или сделать грязной; Наблюдение за песком(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коричневый,сухой,мокрый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). Наблюдение за травой, 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деревьями, кустами, камнями. 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Андрюша\Рабочий стол\фото весна\2013-05-14 09.46.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85728"/>
            <a:ext cx="3347864" cy="2510898"/>
          </a:xfrm>
          <a:prstGeom prst="rect">
            <a:avLst/>
          </a:prstGeom>
          <a:noFill/>
        </p:spPr>
      </p:pic>
      <p:pic>
        <p:nvPicPr>
          <p:cNvPr id="1026" name="Picture 2" descr="C:\Users\andrew\Desktop\Эксперимент фото\CAM00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214686"/>
            <a:ext cx="3333773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6858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D26C2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</a:t>
            </a:r>
            <a:r>
              <a:rPr lang="ru-RU" sz="2400" b="1" u="sng" dirty="0" smtClean="0">
                <a:ln w="11430"/>
                <a:solidFill>
                  <a:srgbClr val="D26C2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Коммуникация (развитие речи).</a:t>
            </a:r>
            <a:r>
              <a:rPr lang="ru-RU" sz="2400" dirty="0" smtClean="0">
                <a:solidFill>
                  <a:srgbClr val="D26C2E"/>
                </a:solidFill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Рассматривание предметов неживой природы в натуральном виде и в нарисованном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виде.Использование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слов в активном словаре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детей:вода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журчит ,камни гладкие , холодные, песок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сыпится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Использование пословиц,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поговорок,потешек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 воде, песке,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камнях,шишках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Пальчиковые игры.</a:t>
            </a: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b="1" u="sng" dirty="0" smtClean="0">
                <a:ln w="1905"/>
                <a:solidFill>
                  <a:srgbClr val="D26C2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Чтение </a:t>
            </a:r>
            <a:br>
              <a:rPr lang="ru-RU" sz="2400" b="1" u="sng" dirty="0" smtClean="0">
                <a:ln w="1905"/>
                <a:solidFill>
                  <a:srgbClr val="D26C2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u="sng" dirty="0" smtClean="0">
                <a:ln w="1905"/>
                <a:solidFill>
                  <a:srgbClr val="D26C2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художественной</a:t>
            </a:r>
            <a:br>
              <a:rPr lang="ru-RU" sz="2400" b="1" u="sng" dirty="0" smtClean="0">
                <a:ln w="1905"/>
                <a:solidFill>
                  <a:srgbClr val="D26C2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u="sng" dirty="0" smtClean="0">
                <a:ln w="1905"/>
                <a:solidFill>
                  <a:srgbClr val="D26C2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литературы.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Слушание  стихотворений о песке, камешках, воде. Использование пословиц, поговорок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потешек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воде, песке, камнях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шишках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dirty="0" smtClean="0"/>
              <a:t>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5536" y="5857892"/>
            <a:ext cx="857256" cy="15001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242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Образовательная область: «Познание». Экологический проект на тему: « Как прекрасен этот мир - познаём неживую природу»</vt:lpstr>
      <vt:lpstr>Слайд 2</vt:lpstr>
      <vt:lpstr>Цель проекта: - Вызывать положительные эмоции у детей к природе , как таковой и неживой природе  в частности; - Создать условия для развития познавательных и творческих способностей детей в процессе реализации образовательного проекта: «Как прекрасен этот мир-познаём неживую природу».</vt:lpstr>
      <vt:lpstr>                                                   Задачи проекта:   -          Формировать у  детей элементарные представления об объектах неживой природы(камни, ракушки,шишки,песок,вода).  -              Знакомить детей со свойствами неживой природы.  -              Познакомить детей с нетрадиционными приёмами художественного творчества;  -              Расширять активный и пассивный словарь детей;  -             Укреплять здоровье детей, осуществлять закаливающие процедуры,  используя предметы неживой природы.  -             Развивать мелкую моторику рук ;  -             Формировать первичные представления о выразительных возможностях музыки; ее способности передавать различные эмоции, настроения(музыка-звуки природы).   </vt:lpstr>
      <vt:lpstr>Предполагаемый  результат.     Дети должны знать и называть объекты неживой природы(камень, ракушка, вода, песок, шишка).    Иметь простейшие представления об их свойствах.    Использовать предмет неживой природы в своих играх, в творчестве. </vt:lpstr>
      <vt:lpstr>Предварительная работа: Поисковая работа по подбору иллюстрированного материала по теме: «Объекты неживой природы». Знакомство с литературными произведениями: Стихотворения про шишку : Т.Дергунова «Прыг да скок бежит зайчишка…»; Т. Гурова «У кого есть шишки?»; Т. Маршалова «Подружился мишка с мышкой», А. Романов «Ежик нюхал шишку носом»;песок: С. Кашлев «Мы  в  песочнице  играем»; С. Гордина ракушку: «Добрая ракушка»; А. Алферова «Летом мышенька-норушка  в норку принесла ракушку.» Прослушивание аудиозаписи: «Звук журчащей воды», «Звуки воды»,</vt:lpstr>
      <vt:lpstr>Сотрудничество с семьёй: Привлечь родителей к созданию мини музея «Предметы неживой природы и изделия из них». Консультация: «Наблюдаем играя».</vt:lpstr>
      <vt:lpstr>  Выполнение проекта.      Познание. Занятие «Построим домик из песка для гномика».  Цель: знакомство со свойствами песка: сухой –  сыплется,  влажный – лепится. Игра «Достань камешек»или «Достань камешек  из воды».  Цель: закрепление свойств камней по форме,   весу,  развитие внимания.   Игра «Что как плавает»  Цель: закрепление знаний о свойствах  камней.  Сравниваем камень с лесным орехом : что легче,  что тяжелее, что тонет в воде, что плавает. Игры – опыты с водой.  Цель: показать, что на вкус она отличается от сока,  что вода прозрачная, но ее можно окрасить  в любой цвет или сделать грязной; Наблюдение за песком(коричневый,сухой,мокрый). Наблюдение за травой,  деревьями, кустами, камнями.    </vt:lpstr>
      <vt:lpstr>               Коммуникация (развитие речи).    Рассматривание предметов неживой природы в натуральном виде и в нарисованном виде.Использование слов в активном словаре детей:вода журчит ,камни гладкие , холодные, песок сыпится.  Использование пословиц, поговорок,потешек о воде, песке, камнях,шишках. Пальчиковые игры.    Чтение  художественной  литературы.    Слушание  стихотворений о песке, камешках, воде. Использование пословиц, поговорок, потешек о воде, песке, камнях, шишках.   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область:</dc:title>
  <dc:creator>andrew</dc:creator>
  <cp:lastModifiedBy>andrew</cp:lastModifiedBy>
  <cp:revision>44</cp:revision>
  <dcterms:created xsi:type="dcterms:W3CDTF">2013-04-29T17:24:37Z</dcterms:created>
  <dcterms:modified xsi:type="dcterms:W3CDTF">2013-05-28T19:31:49Z</dcterms:modified>
</cp:coreProperties>
</file>