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71" r:id="rId2"/>
    <p:sldId id="256" r:id="rId3"/>
    <p:sldId id="272" r:id="rId4"/>
    <p:sldId id="273" r:id="rId5"/>
    <p:sldId id="274" r:id="rId6"/>
    <p:sldId id="259" r:id="rId7"/>
    <p:sldId id="260" r:id="rId8"/>
    <p:sldId id="262" r:id="rId9"/>
    <p:sldId id="275" r:id="rId10"/>
    <p:sldId id="276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00"/>
    <a:srgbClr val="DDDDDD"/>
    <a:srgbClr val="00FF00"/>
    <a:srgbClr val="000066"/>
    <a:srgbClr val="FFFF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9" autoAdjust="0"/>
  </p:normalViewPr>
  <p:slideViewPr>
    <p:cSldViewPr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733BC-2EF7-4A38-93FF-58D97AD52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7DF5-0DBD-430E-A9B7-4799DE481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50E3-F0BE-4395-A484-6E7B4E1B0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15E7-EED5-4F91-B054-F2EA53F50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4418-E002-4619-96BC-0647FA7DF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9257-FA99-4BB0-BB68-D6223B627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9348-21D1-4ED3-8234-1E448AFD4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83CF3-12AF-4066-BB3E-F1923E5FF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C8653-5DDF-4E0B-8BE7-7FCA9610C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41A3-9D85-4ADD-B3F9-F7282D695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4E7E-3699-4108-A690-46FA385A5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8AB708-6A37-4FF4-88D8-C2E5E8772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49" r:id="rId2"/>
    <p:sldLayoutId id="2147483859" r:id="rId3"/>
    <p:sldLayoutId id="2147483850" r:id="rId4"/>
    <p:sldLayoutId id="214748386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571480"/>
            <a:ext cx="6643734" cy="14465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Подземные богатства Земли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500570"/>
            <a:ext cx="6429420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 Сергеева Н.В.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 descr="кам.уг.доб.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928938"/>
            <a:ext cx="1643063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Рысь\Downloads\карь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857500"/>
            <a:ext cx="150018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2050" name="Picture 2" descr="C:\Documents and Settings\Администратор\Рабочий стол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643050"/>
            <a:ext cx="3857651" cy="3286148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4071966" cy="35004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98163" y="428604"/>
            <a:ext cx="554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Природный газ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00430" y="285728"/>
            <a:ext cx="2124075" cy="928688"/>
          </a:xfrm>
        </p:spPr>
        <p:txBody>
          <a:bodyPr l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4" name="Содержимое 3" descr="нефть.доб.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072198" y="1214422"/>
            <a:ext cx="2497717" cy="1857371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132138" y="1484313"/>
            <a:ext cx="29400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marL="914400" indent="-914400"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1. Жидкое</a:t>
            </a:r>
          </a:p>
          <a:p>
            <a:pPr marL="914400" indent="-914400"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2. Черного цвета</a:t>
            </a:r>
          </a:p>
          <a:p>
            <a:pPr marL="914400" indent="-914400"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3. С резким запахом (бензина)</a:t>
            </a:r>
          </a:p>
          <a:p>
            <a:pPr marL="914400" indent="-914400"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4. Легче воды</a:t>
            </a:r>
          </a:p>
          <a:p>
            <a:pPr marL="914400" indent="-914400"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5. Хорошо горит</a:t>
            </a:r>
          </a:p>
        </p:txBody>
      </p:sp>
      <p:pic>
        <p:nvPicPr>
          <p:cNvPr id="2052" name="Picture 4" descr="C:\Users\Рысь\Downloads\бут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429000"/>
            <a:ext cx="20637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Рысь\Downloads\заправ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3857625"/>
            <a:ext cx="20701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Рысь\Downloads\лекарств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530066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071546"/>
            <a:ext cx="2546910" cy="195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571876"/>
            <a:ext cx="2643206" cy="24288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339675" y="285728"/>
            <a:ext cx="24646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Нефть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8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3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8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33732"/>
            <a:ext cx="8305800" cy="2138144"/>
          </a:xfrm>
        </p:spPr>
        <p:txBody>
          <a:bodyPr>
            <a:normAutofit/>
          </a:bodyPr>
          <a:lstStyle/>
          <a:p>
            <a:endParaRPr lang="ru-RU" sz="4000" b="1" i="1" dirty="0">
              <a:solidFill>
                <a:srgbClr val="00FF00"/>
              </a:solidFill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3929063"/>
            <a:ext cx="2071687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34" y="1071546"/>
            <a:ext cx="835824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 землей их добывают,</a:t>
            </a:r>
            <a:b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Приложив немалый труд.</a:t>
            </a:r>
            <a:b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Уголь среди них бывает,</a:t>
            </a:r>
            <a:b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Нефть, и газ, и много руд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ещера Кудеяра в Саратовской област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14393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Пещеры Саратовской области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0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Пещеры Саратовской области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Содержимое 6" descr="http://content.foto.my.mail.ru/mail/salvador68/_blogs/i-136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24000"/>
            <a:ext cx="821537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0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Пещеры Саратовской области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Содержимое 6" descr="http://content.foto.my.mail.ru/mail/salvador68/_blogs/i-136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24000"/>
            <a:ext cx="407196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content.foto.my.mail.ru/mail/salvador68/_blogs/i-136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71612"/>
            <a:ext cx="385765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Содержимое 2"/>
          <p:cNvGrpSpPr>
            <a:grpSpLocks noGrp="1"/>
          </p:cNvGrpSpPr>
          <p:nvPr/>
        </p:nvGrpSpPr>
        <p:grpSpPr bwMode="auto">
          <a:xfrm>
            <a:off x="357158" y="428604"/>
            <a:ext cx="8369300" cy="5359399"/>
            <a:chOff x="223" y="607"/>
            <a:chExt cx="5272" cy="3421"/>
          </a:xfrm>
        </p:grpSpPr>
        <p:pic>
          <p:nvPicPr>
            <p:cNvPr id="5123" name="Содержимое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3" y="607"/>
              <a:ext cx="5272" cy="342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70" y="630"/>
              <a:ext cx="5184" cy="333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lt1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marL="273050" indent="-273050" algn="ctr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endParaRPr lang="ru-RU" sz="2600" dirty="0">
                <a:solidFill>
                  <a:srgbClr val="FFFFFF"/>
                </a:solidFill>
                <a:cs typeface="Arial" charset="0"/>
              </a:endParaRPr>
            </a:p>
            <a:p>
              <a:pPr marL="273050" indent="-273050" algn="ctr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endParaRPr lang="ru-RU" sz="2600" dirty="0">
                <a:solidFill>
                  <a:srgbClr val="FFFFFF"/>
                </a:solidFill>
                <a:cs typeface="Arial" charset="0"/>
              </a:endParaRPr>
            </a:p>
            <a:p>
              <a:pPr marL="273050" indent="-27305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endParaRPr lang="ru-RU" sz="2600" dirty="0">
                <a:solidFill>
                  <a:srgbClr val="006600"/>
                </a:solidFill>
                <a:cs typeface="Arial" charset="0"/>
              </a:endParaRPr>
            </a:p>
            <a:p>
              <a:pPr marL="273050" indent="-27305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endParaRPr lang="ru-RU" sz="2600" dirty="0">
                <a:solidFill>
                  <a:srgbClr val="006600"/>
                </a:solidFill>
                <a:cs typeface="Arial" charset="0"/>
              </a:endParaRPr>
            </a:p>
            <a:p>
              <a:pPr marL="273050" indent="-27305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endParaRPr lang="ru-RU" sz="2600" dirty="0">
                <a:solidFill>
                  <a:srgbClr val="DDDDDD"/>
                </a:solidFill>
                <a:cs typeface="Arial" charset="0"/>
              </a:endParaRPr>
            </a:p>
            <a:p>
              <a:pPr marL="273050" indent="-27305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r>
                <a:rPr lang="ru-RU" sz="2800" dirty="0">
                  <a:solidFill>
                    <a:srgbClr val="006600"/>
                  </a:solidFill>
                  <a:cs typeface="Arial" charset="0"/>
                </a:rPr>
                <a:t>  жидкие		  твердые	</a:t>
              </a:r>
              <a:r>
                <a:rPr lang="ru-RU" sz="2800" dirty="0" smtClean="0">
                  <a:solidFill>
                    <a:srgbClr val="006600"/>
                  </a:solidFill>
                  <a:cs typeface="Arial" charset="0"/>
                </a:rPr>
                <a:t> </a:t>
              </a:r>
              <a:r>
                <a:rPr lang="en-US" sz="2800" dirty="0" smtClean="0">
                  <a:solidFill>
                    <a:srgbClr val="006600"/>
                  </a:solidFill>
                  <a:cs typeface="Arial" charset="0"/>
                </a:rPr>
                <a:t>    </a:t>
              </a:r>
              <a:r>
                <a:rPr lang="ru-RU" sz="2800" dirty="0" smtClean="0">
                  <a:solidFill>
                    <a:srgbClr val="006600"/>
                  </a:solidFill>
                  <a:cs typeface="Arial" charset="0"/>
                </a:rPr>
                <a:t>газообразные </a:t>
              </a:r>
              <a:r>
                <a:rPr lang="ru-RU" sz="2800" dirty="0">
                  <a:solidFill>
                    <a:srgbClr val="006600"/>
                  </a:solidFill>
                  <a:cs typeface="Arial" charset="0"/>
                </a:rPr>
                <a:t>	</a:t>
              </a:r>
            </a:p>
          </p:txBody>
        </p:sp>
      </p:grpSp>
      <p:cxnSp>
        <p:nvCxnSpPr>
          <p:cNvPr id="5" name="Прямая со стрелкой 4"/>
          <p:cNvCxnSpPr/>
          <p:nvPr/>
        </p:nvCxnSpPr>
        <p:spPr>
          <a:xfrm rot="5400000">
            <a:off x="3715542" y="421402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500828" y="3929064"/>
            <a:ext cx="10001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678762" y="3893346"/>
            <a:ext cx="107156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73602" y="857232"/>
            <a:ext cx="81967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Полезные ископаемые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86050" y="500042"/>
            <a:ext cx="3043238" cy="704850"/>
          </a:xfrm>
        </p:spPr>
        <p:txBody>
          <a:bodyPr l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9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извест.добыча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4143380"/>
            <a:ext cx="2665857" cy="2000264"/>
          </a:xfrm>
        </p:spPr>
      </p:pic>
      <p:pic>
        <p:nvPicPr>
          <p:cNvPr id="7" name="Рисунок 6" descr="известня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14818"/>
            <a:ext cx="2643188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285875" y="1357313"/>
            <a:ext cx="6357938" cy="1857375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marL="914400" indent="-914400"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1</a:t>
            </a:r>
            <a:r>
              <a:rPr lang="ru-RU" sz="2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Твёрдый</a:t>
            </a:r>
          </a:p>
          <a:p>
            <a:pPr marL="914400" indent="-914400">
              <a:lnSpc>
                <a:spcPct val="80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Белого, серого или </a:t>
            </a:r>
            <a:r>
              <a:rPr lang="ru-RU" sz="2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жёлтогоцвета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>
              <a:lnSpc>
                <a:spcPct val="80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Непрозрачный</a:t>
            </a:r>
          </a:p>
          <a:p>
            <a:pPr marL="914400" indent="-914400">
              <a:lnSpc>
                <a:spcPct val="80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Плотный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86195" y="357166"/>
            <a:ext cx="3771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Известняк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00430" y="357166"/>
            <a:ext cx="1685925" cy="847725"/>
          </a:xfrm>
        </p:spPr>
        <p:txBody>
          <a:bodyPr lIns="0" rIns="0" bIns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4" name="Содержимое 3" descr="глина.gif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500813" y="1285875"/>
            <a:ext cx="2428875" cy="1928813"/>
          </a:xfrm>
        </p:spPr>
      </p:pic>
      <p:pic>
        <p:nvPicPr>
          <p:cNvPr id="5" name="Рисунок 4" descr="глина.доб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428750"/>
            <a:ext cx="257175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лина.прим.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357688"/>
            <a:ext cx="192881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143250" y="1428750"/>
            <a:ext cx="3455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2000" b="1">
                <a:solidFill>
                  <a:schemeClr val="tx2"/>
                </a:solidFill>
                <a:cs typeface="Arial" charset="0"/>
              </a:rPr>
              <a:t>Состоит из мелких частиц – чешуек</a:t>
            </a:r>
          </a:p>
          <a:p>
            <a:pPr marL="342900" indent="-342900">
              <a:lnSpc>
                <a:spcPct val="80000"/>
              </a:lnSpc>
            </a:pPr>
            <a:r>
              <a:rPr lang="ru-RU" sz="2000" b="1">
                <a:solidFill>
                  <a:schemeClr val="tx2"/>
                </a:solidFill>
                <a:cs typeface="Arial" charset="0"/>
              </a:rPr>
              <a:t>2. Красного, жёлтого, серого или     белого цвета</a:t>
            </a:r>
          </a:p>
          <a:p>
            <a:pPr marL="342900" indent="-342900">
              <a:lnSpc>
                <a:spcPct val="80000"/>
              </a:lnSpc>
            </a:pPr>
            <a:r>
              <a:rPr lang="ru-RU" sz="2000" b="1">
                <a:solidFill>
                  <a:schemeClr val="tx2"/>
                </a:solidFill>
                <a:cs typeface="Arial" charset="0"/>
              </a:rPr>
              <a:t>3. Пластична</a:t>
            </a:r>
          </a:p>
          <a:p>
            <a:pPr marL="342900" indent="-342900">
              <a:lnSpc>
                <a:spcPct val="80000"/>
              </a:lnSpc>
            </a:pPr>
            <a:r>
              <a:rPr lang="ru-RU" sz="2000" b="1">
                <a:solidFill>
                  <a:schemeClr val="tx2"/>
                </a:solidFill>
                <a:cs typeface="Arial" charset="0"/>
              </a:rPr>
              <a:t>4. Плохо пропускает воду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500570"/>
            <a:ext cx="3336301" cy="209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4143380"/>
            <a:ext cx="1647036" cy="237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3000364" y="357166"/>
            <a:ext cx="26934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1026" name="Picture 2" descr="C:\Documents and Settings\Администратор\Рабочий стол\32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24000"/>
            <a:ext cx="3663328" cy="457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49481" y="428604"/>
            <a:ext cx="22450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Песок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638</TotalTime>
  <Words>94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уже звенит звонок Начинается урок Хозяйка подземных богатств В свое царство зовет сегодня нас.</dc:title>
  <dc:creator>галя</dc:creator>
  <cp:lastModifiedBy>Админ</cp:lastModifiedBy>
  <cp:revision>42</cp:revision>
  <dcterms:created xsi:type="dcterms:W3CDTF">2003-01-01T01:05:17Z</dcterms:created>
  <dcterms:modified xsi:type="dcterms:W3CDTF">2013-01-12T21:20:06Z</dcterms:modified>
</cp:coreProperties>
</file>