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86ABD-6DB6-4D22-B9B2-B0CEC49657B5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D074-6849-4359-ACCF-DC19C7776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7B987A-5508-4745-A46B-F329A5D289B4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387764-9EE5-4736-B757-D11C3A009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286124"/>
            <a:ext cx="5114778" cy="1101248"/>
          </a:xfrm>
        </p:spPr>
        <p:txBody>
          <a:bodyPr/>
          <a:lstStyle/>
          <a:p>
            <a:r>
              <a:rPr lang="ru-RU" dirty="0" smtClean="0"/>
              <a:t>1 группа раннего возраста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ru-RU" dirty="0" smtClean="0"/>
              <a:t>Малышок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857232"/>
            <a:ext cx="47692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Наша группа.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74868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Свободная игровая деятельность.</a:t>
            </a:r>
            <a:endParaRPr lang="ru-RU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DSCF03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30551">
            <a:off x="400455" y="1183150"/>
            <a:ext cx="5072968" cy="4163828"/>
          </a:xfrm>
          <a:prstGeom prst="rect">
            <a:avLst/>
          </a:prstGeom>
        </p:spPr>
      </p:pic>
      <p:pic>
        <p:nvPicPr>
          <p:cNvPr id="5" name="Рисунок 4" descr="DSCF03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1857364"/>
            <a:ext cx="4643438" cy="500063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3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F03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36266">
            <a:off x="4764904" y="567960"/>
            <a:ext cx="4000496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F03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06932">
            <a:off x="362159" y="3370861"/>
            <a:ext cx="3929090" cy="294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F34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3333749"/>
            <a:ext cx="2643188" cy="352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357430"/>
            <a:ext cx="787529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DSCF34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43174" y="3643314"/>
            <a:ext cx="3786214" cy="285752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3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3714752"/>
            <a:ext cx="390527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F03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428604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F03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911206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F03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57222" y="-142900"/>
            <a:ext cx="5095879" cy="3821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77312"/>
          </a:xfrm>
        </p:spPr>
        <p:txBody>
          <a:bodyPr/>
          <a:lstStyle/>
          <a:p>
            <a:r>
              <a:rPr lang="ru-RU" i="1" dirty="0" smtClean="0"/>
              <a:t>Воспитательно-образовательная работа</a:t>
            </a:r>
            <a:endParaRPr lang="ru-RU" i="1" dirty="0"/>
          </a:p>
        </p:txBody>
      </p:sp>
      <p:pic>
        <p:nvPicPr>
          <p:cNvPr id="4" name="Содержимое 3" descr="DSCF34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928801"/>
            <a:ext cx="6462184" cy="4527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воспитания и обучения в детском саду</a:t>
            </a: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en-US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редакцией М.А. Васильевой.</a:t>
            </a:r>
            <a:endParaRPr lang="ru-RU" dirty="0"/>
          </a:p>
        </p:txBody>
      </p:sp>
      <p:pic>
        <p:nvPicPr>
          <p:cNvPr id="5" name="Рисунок 4" descr="DSCF03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04036">
            <a:off x="2943192" y="1785496"/>
            <a:ext cx="3650541" cy="486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Ведущие цели </a:t>
            </a:r>
            <a:r>
              <a:rPr lang="en-US" dirty="0" smtClean="0"/>
              <a:t>“</a:t>
            </a:r>
            <a:r>
              <a:rPr lang="ru-RU" dirty="0" smtClean="0"/>
              <a:t>Программы</a:t>
            </a:r>
            <a:r>
              <a:rPr lang="en-US" dirty="0" smtClean="0"/>
              <a:t>”</a:t>
            </a:r>
            <a:r>
              <a:rPr lang="ru-RU" dirty="0" smtClean="0"/>
              <a:t>- создание благоприятных условий для полноценного образования, воспитания и развития ребёнка в дошкольном детстве. </a:t>
            </a:r>
            <a:endParaRPr lang="ru-RU" dirty="0"/>
          </a:p>
        </p:txBody>
      </p:sp>
      <p:pic>
        <p:nvPicPr>
          <p:cNvPr id="4" name="Рисунок 3" descr="DSCF34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36479">
            <a:off x="4365353" y="2964565"/>
            <a:ext cx="4357718" cy="326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F34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500306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-с дидактическими играми, сенсорикой.</a:t>
            </a:r>
          </a:p>
          <a:p>
            <a:r>
              <a:rPr lang="ru-RU" dirty="0" smtClean="0"/>
              <a:t>- с различными игрушками.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00034" y="285728"/>
            <a:ext cx="5887446" cy="923330"/>
          </a:xfrm>
          <a:custGeom>
            <a:avLst/>
            <a:gdLst>
              <a:gd name="connsiteX0" fmla="*/ 0 w 5887446"/>
              <a:gd name="connsiteY0" fmla="*/ 0 h 923330"/>
              <a:gd name="connsiteX1" fmla="*/ 5887446 w 5887446"/>
              <a:gd name="connsiteY1" fmla="*/ 0 h 923330"/>
              <a:gd name="connsiteX2" fmla="*/ 5887446 w 5887446"/>
              <a:gd name="connsiteY2" fmla="*/ 923330 h 923330"/>
              <a:gd name="connsiteX3" fmla="*/ 0 w 5887446"/>
              <a:gd name="connsiteY3" fmla="*/ 923330 h 923330"/>
              <a:gd name="connsiteX4" fmla="*/ 0 w 588744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446" h="923330">
                <a:moveTo>
                  <a:pt x="0" y="0"/>
                </a:moveTo>
                <a:lnTo>
                  <a:pt x="5887446" y="0"/>
                </a:lnTo>
                <a:lnTo>
                  <a:pt x="5887446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Игровые уголки.</a:t>
            </a:r>
          </a:p>
        </p:txBody>
      </p:sp>
      <p:pic>
        <p:nvPicPr>
          <p:cNvPr id="5" name="Рисунок 4" descr="DSCF03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77034">
            <a:off x="4128741" y="2965093"/>
            <a:ext cx="4500562" cy="3375422"/>
          </a:xfrm>
          <a:prstGeom prst="rect">
            <a:avLst/>
          </a:prstGeom>
        </p:spPr>
      </p:pic>
      <p:pic>
        <p:nvPicPr>
          <p:cNvPr id="6" name="Рисунок 5" descr="DSCF03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527858">
            <a:off x="-259653" y="3126496"/>
            <a:ext cx="4214810" cy="316110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Воспитание в играх- занятиях.</a:t>
            </a: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Обеспечить правильный темп физического и психического развития малыша можно только путём включения его в процесс целенаправленного обучения на занятия: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развитие движений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развитие речи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игры со строительным материалом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музыка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игра с дидактическим материалом.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03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02832">
            <a:off x="262896" y="374596"/>
            <a:ext cx="4027030" cy="3020273"/>
          </a:xfrm>
          <a:prstGeom prst="rect">
            <a:avLst/>
          </a:prstGeom>
        </p:spPr>
      </p:pic>
      <p:pic>
        <p:nvPicPr>
          <p:cNvPr id="7" name="Рисунок 6" descr="DSCF03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2469" y="0"/>
            <a:ext cx="4381531" cy="3286148"/>
          </a:xfrm>
          <a:prstGeom prst="rect">
            <a:avLst/>
          </a:prstGeom>
        </p:spPr>
      </p:pic>
      <p:pic>
        <p:nvPicPr>
          <p:cNvPr id="8" name="Рисунок 7" descr="DSCF03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714752"/>
            <a:ext cx="3857652" cy="2893240"/>
          </a:xfrm>
          <a:prstGeom prst="rect">
            <a:avLst/>
          </a:prstGeom>
        </p:spPr>
      </p:pic>
      <p:pic>
        <p:nvPicPr>
          <p:cNvPr id="9" name="Рисунок 8" descr="DSCF34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3482578"/>
            <a:ext cx="4500562" cy="337542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03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97715">
            <a:off x="174198" y="270115"/>
            <a:ext cx="3906683" cy="2678901"/>
          </a:xfrm>
          <a:prstGeom prst="rect">
            <a:avLst/>
          </a:prstGeom>
        </p:spPr>
      </p:pic>
      <p:pic>
        <p:nvPicPr>
          <p:cNvPr id="7" name="Рисунок 6" descr="DSCF34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30533">
            <a:off x="4890463" y="388749"/>
            <a:ext cx="3691988" cy="3051162"/>
          </a:xfrm>
          <a:prstGeom prst="rect">
            <a:avLst/>
          </a:prstGeom>
        </p:spPr>
      </p:pic>
      <p:pic>
        <p:nvPicPr>
          <p:cNvPr id="8" name="Рисунок 7" descr="DSCF34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643314"/>
            <a:ext cx="4286247" cy="3214686"/>
          </a:xfrm>
          <a:prstGeom prst="rect">
            <a:avLst/>
          </a:prstGeom>
        </p:spPr>
      </p:pic>
      <p:pic>
        <p:nvPicPr>
          <p:cNvPr id="9" name="Рисунок 8" descr="DSCF349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4000504"/>
            <a:ext cx="3571868" cy="267890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115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Слайд 2</vt:lpstr>
      <vt:lpstr>Воспитательно-образовательная работа</vt:lpstr>
      <vt:lpstr>“Программа воспитания и обучения в детском саду” под редакцией М.А. Васильевой.</vt:lpstr>
      <vt:lpstr>Слайд 5</vt:lpstr>
      <vt:lpstr>Слайд 6</vt:lpstr>
      <vt:lpstr>Воспитание в играх- занятиях.</vt:lpstr>
      <vt:lpstr>Слайд 8</vt:lpstr>
      <vt:lpstr>Слайд 9</vt:lpstr>
      <vt:lpstr>Свободная игровая деятельность.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2011-12-12T10:14:08Z</dcterms:created>
  <dcterms:modified xsi:type="dcterms:W3CDTF">2012-04-02T15:39:31Z</dcterms:modified>
</cp:coreProperties>
</file>